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8037697A-2C48-4819-A5BC-75F43C75A164}" type="datetimeFigureOut">
              <a:rPr lang="en-US" smtClean="0"/>
              <a:pPr/>
              <a:t>8/13/2010</a:t>
            </a:fld>
            <a:endParaRPr lang="en-US" dirty="0" smtClean="0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pPr algn="r"/>
            <a:fld id="{47E06F9A-4543-41A4-9BCA-BFDDC4CB11EA}" type="slidenum">
              <a:rPr lang="en-US" smtClean="0"/>
              <a:pPr algn="r"/>
              <a:t>‹Nº›</a:t>
            </a:fld>
            <a:endParaRPr lang="en-US" dirty="0" smtClean="0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97A-2C48-4819-A5BC-75F43C75A164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97A-2C48-4819-A5BC-75F43C75A164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97A-2C48-4819-A5BC-75F43C75A164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8840"/>
            <a:ext cx="2133600" cy="365760"/>
          </a:xfrm>
        </p:spPr>
        <p:txBody>
          <a:bodyPr/>
          <a:lstStyle/>
          <a:p>
            <a:fld id="{8037697A-2C48-4819-A5BC-75F43C75A164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8840"/>
            <a:ext cx="2133600" cy="365760"/>
          </a:xfrm>
        </p:spPr>
        <p:txBody>
          <a:bodyPr/>
          <a:lstStyle/>
          <a:p>
            <a:fld id="{47E06F9A-4543-41A4-9BCA-BFDDC4CB11E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97A-2C48-4819-A5BC-75F43C75A164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97A-2C48-4819-A5BC-75F43C75A164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47E06F9A-4543-41A4-9BCA-BFDDC4CB11E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97A-2C48-4819-A5BC-75F43C75A164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97A-2C48-4819-A5BC-75F43C75A164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97A-2C48-4819-A5BC-75F43C75A164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47E06F9A-4543-41A4-9BCA-BFDDC4CB11E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2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s-ES" sz="2000" smtClean="0"/>
              <a:t>Haga clic en el icono para agregar una imagen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97A-2C48-4819-A5BC-75F43C75A164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 sz="1200"/>
            </a:pPr>
            <a:fld id="{8037697A-2C48-4819-A5BC-75F43C75A164}" type="datetimeFigureOut">
              <a:rPr lang="en-US" smtClean="0"/>
              <a:pPr>
                <a:defRPr sz="1200"/>
              </a:pPr>
              <a:t>8/13/2010</a:t>
            </a:fld>
            <a:endParaRPr b="0">
              <a:solidFill>
                <a:schemeClr val="tx2"/>
              </a:solidFill>
            </a:endParaRP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 sz="1200"/>
            </a:pPr>
            <a:endParaRPr b="0">
              <a:solidFill>
                <a:schemeClr val="tx2"/>
              </a:solidFill>
            </a:endParaRPr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 sz="1200"/>
            </a:pPr>
            <a:fld id="{47E06F9A-4543-41A4-9BCA-BFDDC4CB11EA}" type="slidenum">
              <a:rPr lang="en-US" smtClean="0"/>
              <a:pPr>
                <a:defRPr sz="1200"/>
              </a:pPr>
              <a:t>‹Nº›</a:t>
            </a:fld>
            <a:endParaRPr b="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76" y="3861048"/>
            <a:ext cx="7772400" cy="1936248"/>
          </a:xfrm>
        </p:spPr>
        <p:txBody>
          <a:bodyPr/>
          <a:lstStyle/>
          <a:p>
            <a:r>
              <a:rPr lang="es-ES" dirty="0"/>
              <a:t>NOMBRES CON SENTIDO</a:t>
            </a:r>
          </a:p>
        </p:txBody>
      </p:sp>
      <p:pic>
        <p:nvPicPr>
          <p:cNvPr id="4" name="Picture 2" descr="http://2.bp.blogspot.com/_7759aKJ_ayA/SY-pu2YZbdI/AAAAAAAAAK0/1PfSs98a4cs/S1600-R/jueg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769610"/>
            <a:ext cx="6336704" cy="28754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es-ES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Pedro vive de su salario y Oscar de la renta</a:t>
            </a:r>
            <a:r>
              <a:rPr lang="es-ES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0">
              <a:buNone/>
            </a:pPr>
            <a:endParaRPr lang="es-ES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ü"/>
            </a:pPr>
            <a:r>
              <a:rPr lang="es-E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Germán quiere pollo y Pablo </a:t>
            </a:r>
            <a:r>
              <a:rPr lang="es-E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milanesa</a:t>
            </a:r>
          </a:p>
          <a:p>
            <a:pPr lvl="0">
              <a:buNone/>
            </a:pPr>
            <a:endParaRPr lang="es-ES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ü"/>
            </a:pPr>
            <a:r>
              <a:rPr lang="es-ES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Juan pablo es segundo y Camilo </a:t>
            </a:r>
            <a:r>
              <a:rPr lang="es-ES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sexto</a:t>
            </a:r>
          </a:p>
          <a:p>
            <a:pPr lvl="0">
              <a:buNone/>
            </a:pPr>
            <a:endParaRPr lang="es-ES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ü"/>
            </a:pPr>
            <a:r>
              <a:rPr lang="es-E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</a:t>
            </a:r>
            <a:r>
              <a:rPr lang="es-E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Sandra </a:t>
            </a:r>
            <a:r>
              <a:rPr lang="es-E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juega fútbol y Claudia Elena Vásquez.</a:t>
            </a:r>
            <a:endParaRPr lang="es-E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ES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es-E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Amparito le gusta Roma y Natalia París</a:t>
            </a:r>
            <a:r>
              <a:rPr lang="es-E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0">
              <a:buNone/>
            </a:pPr>
            <a:endParaRPr lang="es-ES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ü"/>
            </a:pPr>
            <a:r>
              <a:rPr lang="es-ES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Claudia recibe claveles de pacho y </a:t>
            </a:r>
            <a:r>
              <a:rPr lang="es-ES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Margarita </a:t>
            </a:r>
            <a:r>
              <a:rPr lang="es-ES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rosas de francisco</a:t>
            </a:r>
            <a:r>
              <a:rPr lang="es-ES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0">
              <a:buFont typeface="Wingdings" pitchFamily="2" charset="2"/>
              <a:buChar char="ü"/>
            </a:pPr>
            <a:endParaRPr lang="es-ES" b="1" i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ü"/>
            </a:pPr>
            <a:r>
              <a:rPr lang="es-ES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</a:t>
            </a:r>
            <a:r>
              <a:rPr lang="es-ES" b="1" i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Carmenza</a:t>
            </a:r>
            <a:r>
              <a:rPr lang="es-ES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 gusta el vodka y Mónica le whisky.</a:t>
            </a:r>
          </a:p>
          <a:p>
            <a:pPr lvl="0">
              <a:buFont typeface="Wingdings" pitchFamily="2" charset="2"/>
              <a:buChar char="ü"/>
            </a:pPr>
            <a:endParaRPr lang="es-ES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E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163885"/>
            <a:ext cx="8229600" cy="5145435"/>
          </a:xfrm>
        </p:spPr>
        <p:txBody>
          <a:bodyPr/>
          <a:lstStyle/>
          <a:p>
            <a:pPr lvl="0"/>
            <a:r>
              <a:rPr lang="es-ES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Martha </a:t>
            </a:r>
            <a:r>
              <a:rPr lang="es-ES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empaca </a:t>
            </a:r>
            <a:r>
              <a:rPr lang="es-ES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Laura acuña</a:t>
            </a:r>
            <a:r>
              <a:rPr lang="es-ES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0">
              <a:buNone/>
            </a:pPr>
            <a:endParaRPr lang="es-ES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s-E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</a:t>
            </a:r>
            <a:r>
              <a:rPr lang="es-E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Sonia </a:t>
            </a:r>
            <a:r>
              <a:rPr lang="es-E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paga agua y Fanny lu</a:t>
            </a:r>
            <a:r>
              <a:rPr lang="es-E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0">
              <a:buNone/>
            </a:pPr>
            <a:endParaRPr lang="es-ES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s-E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Carlos teje y óscar borda</a:t>
            </a:r>
            <a:r>
              <a:rPr lang="es-E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0">
              <a:buNone/>
            </a:pPr>
            <a:endParaRPr lang="es-ES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s-ES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Santos come uvas y </a:t>
            </a:r>
            <a:r>
              <a:rPr lang="es-ES" b="1" i="1" dirty="0" err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Antanas</a:t>
            </a:r>
            <a:r>
              <a:rPr lang="es-ES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b="1" i="1" dirty="0" err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mockus</a:t>
            </a:r>
            <a:r>
              <a:rPr lang="es-ES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endParaRPr lang="es-ES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163885"/>
            <a:ext cx="8229600" cy="5145435"/>
          </a:xfrm>
        </p:spPr>
        <p:txBody>
          <a:bodyPr>
            <a:normAutofit/>
          </a:bodyPr>
          <a:lstStyle/>
          <a:p>
            <a:pPr lvl="0"/>
            <a:r>
              <a:rPr lang="es-ES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Blanca echa agua y la negra candela</a:t>
            </a:r>
            <a:r>
              <a:rPr lang="es-ES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0">
              <a:buNone/>
            </a:pPr>
            <a:endParaRPr lang="es-ES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s-E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Carlos usa maletas y Evo morrales</a:t>
            </a:r>
            <a:r>
              <a:rPr lang="es-E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0">
              <a:buNone/>
            </a:pPr>
            <a:endParaRPr lang="es-ES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s-E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Sandra tiene el pelo negro y Paulina rubio</a:t>
            </a:r>
            <a:r>
              <a:rPr lang="es-E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0">
              <a:buNone/>
            </a:pPr>
            <a:endParaRPr lang="es-ES" b="1" i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Nicolás tiene dos carros y Benedicto dieciséis.</a:t>
            </a:r>
            <a:endParaRPr lang="es-ES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es-ES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es-ES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Chávez usa tirantas y Rafael correa</a:t>
            </a:r>
            <a:r>
              <a:rPr lang="es-ES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0">
              <a:buNone/>
            </a:pPr>
            <a:endParaRPr lang="es-ES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Felipe tiene la cara de Luis y Martín de </a:t>
            </a:r>
            <a:r>
              <a:rPr lang="es-E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francisco.</a:t>
            </a:r>
          </a:p>
          <a:p>
            <a:pPr>
              <a:buNone/>
            </a:pPr>
            <a:endParaRPr lang="es-ES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s-ES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el último chiste le pareció </a:t>
            </a:r>
            <a:r>
              <a:rPr lang="es-ES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malo… </a:t>
            </a:r>
            <a:r>
              <a:rPr lang="es-ES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pues a Pipe </a:t>
            </a:r>
            <a:r>
              <a:rPr lang="es-ES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bueno…! Buenísimo!</a:t>
            </a:r>
            <a:endParaRPr lang="es-ES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CION CARNA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PRESENTACION CARNAVAL</Template>
  <TotalTime>14</TotalTime>
  <Words>173</Words>
  <Application>Microsoft Office PowerPoint</Application>
  <PresentationFormat>Presentación en pantalla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PRESENTACION CARNAVAL</vt:lpstr>
      <vt:lpstr>NOMBRES CON SENTIDO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NOMBRES CON SENTIDO</dc:title>
  <dc:creator>julio</dc:creator>
  <cp:lastModifiedBy>julio</cp:lastModifiedBy>
  <cp:revision>1</cp:revision>
  <dcterms:created xsi:type="dcterms:W3CDTF">2010-08-13T16:44:33Z</dcterms:created>
  <dcterms:modified xsi:type="dcterms:W3CDTF">2010-08-13T16:59:15Z</dcterms:modified>
</cp:coreProperties>
</file>