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80" r:id="rId4"/>
    <p:sldId id="287" r:id="rId5"/>
    <p:sldId id="259" r:id="rId6"/>
    <p:sldId id="281" r:id="rId7"/>
    <p:sldId id="260" r:id="rId8"/>
    <p:sldId id="261" r:id="rId9"/>
    <p:sldId id="262" r:id="rId10"/>
    <p:sldId id="263" r:id="rId11"/>
    <p:sldId id="269" r:id="rId12"/>
    <p:sldId id="270" r:id="rId13"/>
    <p:sldId id="271" r:id="rId14"/>
    <p:sldId id="272" r:id="rId15"/>
    <p:sldId id="277" r:id="rId16"/>
    <p:sldId id="278" r:id="rId17"/>
    <p:sldId id="276" r:id="rId18"/>
    <p:sldId id="273" r:id="rId19"/>
    <p:sldId id="274" r:id="rId20"/>
    <p:sldId id="275" r:id="rId21"/>
    <p:sldId id="279" r:id="rId22"/>
    <p:sldId id="282" r:id="rId23"/>
    <p:sldId id="283" r:id="rId24"/>
    <p:sldId id="284" r:id="rId25"/>
    <p:sldId id="285" r:id="rId26"/>
    <p:sldId id="286" r:id="rId27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60"/>
  </p:normalViewPr>
  <p:slideViewPr>
    <p:cSldViewPr>
      <p:cViewPr>
        <p:scale>
          <a:sx n="66" d="100"/>
          <a:sy n="66" d="100"/>
        </p:scale>
        <p:origin x="-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844EC9-E7DD-4A1C-A66A-6AE8327E90CA}" type="doc">
      <dgm:prSet loTypeId="urn:microsoft.com/office/officeart/2005/8/layout/hierarchy1" loCatId="hierarchy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es-ES_tradnl"/>
        </a:p>
      </dgm:t>
    </dgm:pt>
    <dgm:pt modelId="{E31E6AF1-D9CE-46FA-A033-ED7F6BAE0D7E}">
      <dgm:prSet phldrT="[Texto]"/>
      <dgm:spPr/>
      <dgm:t>
        <a:bodyPr/>
        <a:lstStyle/>
        <a:p>
          <a:r>
            <a:rPr lang="es-ES_tradn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ahoo" pitchFamily="2" charset="0"/>
            </a:rPr>
            <a:t>Mecanismos de </a:t>
          </a:r>
        </a:p>
        <a:p>
          <a:r>
            <a:rPr lang="es-ES_tradn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ahoo" pitchFamily="2" charset="0"/>
            </a:rPr>
            <a:t>Cohesión</a:t>
          </a:r>
          <a:endParaRPr lang="es-ES_tradnl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Yahoo" pitchFamily="2" charset="0"/>
          </a:endParaRPr>
        </a:p>
      </dgm:t>
    </dgm:pt>
    <dgm:pt modelId="{1B9DFBB9-C33F-4EE4-89D9-C563810D8272}" type="parTrans" cxnId="{7B6D6F5E-E4CE-4B32-999B-692DB4644B4C}">
      <dgm:prSet/>
      <dgm:spPr/>
      <dgm:t>
        <a:bodyPr/>
        <a:lstStyle/>
        <a:p>
          <a:endParaRPr lang="es-ES_tradnl"/>
        </a:p>
      </dgm:t>
    </dgm:pt>
    <dgm:pt modelId="{FB3BB96D-05A2-44A0-9F20-4486A7BFA844}" type="sibTrans" cxnId="{7B6D6F5E-E4CE-4B32-999B-692DB4644B4C}">
      <dgm:prSet/>
      <dgm:spPr/>
      <dgm:t>
        <a:bodyPr/>
        <a:lstStyle/>
        <a:p>
          <a:endParaRPr lang="es-ES_tradnl"/>
        </a:p>
      </dgm:t>
    </dgm:pt>
    <dgm:pt modelId="{ECF4F5FF-98DC-42FE-81E4-164D8026AEBC}">
      <dgm:prSet phldrT="[Texto]" custT="1"/>
      <dgm:spPr/>
      <dgm:t>
        <a:bodyPr/>
        <a:lstStyle/>
        <a:p>
          <a:r>
            <a:rPr lang="es-ES_tradnl" sz="2400" dirty="0" smtClean="0">
              <a:latin typeface="La Bamba LET" pitchFamily="2" charset="0"/>
            </a:rPr>
            <a:t>Elisión</a:t>
          </a:r>
          <a:r>
            <a:rPr lang="es-ES_tradnl" sz="1800" dirty="0" smtClean="0">
              <a:latin typeface="La Bamba LET" pitchFamily="2" charset="0"/>
            </a:rPr>
            <a:t> </a:t>
          </a:r>
        </a:p>
      </dgm:t>
    </dgm:pt>
    <dgm:pt modelId="{69FD8610-4513-449F-800E-B34EBDAF5215}" type="parTrans" cxnId="{AE98DF96-3CE1-4DA5-A8DF-3B5FE475FCB6}">
      <dgm:prSet/>
      <dgm:spPr/>
      <dgm:t>
        <a:bodyPr/>
        <a:lstStyle/>
        <a:p>
          <a:endParaRPr lang="es-ES_tradnl"/>
        </a:p>
      </dgm:t>
    </dgm:pt>
    <dgm:pt modelId="{F4A6D34E-8F3C-4EA2-B949-887404390E6D}" type="sibTrans" cxnId="{AE98DF96-3CE1-4DA5-A8DF-3B5FE475FCB6}">
      <dgm:prSet/>
      <dgm:spPr/>
      <dgm:t>
        <a:bodyPr/>
        <a:lstStyle/>
        <a:p>
          <a:endParaRPr lang="es-ES_tradnl"/>
        </a:p>
      </dgm:t>
    </dgm:pt>
    <dgm:pt modelId="{90B66EB3-63EF-4BCB-A0A7-100F9C25C0AC}">
      <dgm:prSet phldrT="[Texto]"/>
      <dgm:spPr/>
      <dgm:t>
        <a:bodyPr/>
        <a:lstStyle/>
        <a:p>
          <a:r>
            <a:rPr lang="es-ES_tradnl" dirty="0" smtClean="0"/>
            <a:t>Evitar repetir el mismo referente.</a:t>
          </a:r>
          <a:endParaRPr lang="es-ES_tradnl" dirty="0"/>
        </a:p>
      </dgm:t>
    </dgm:pt>
    <dgm:pt modelId="{7B74DF8F-5B3D-4FFB-8E97-280F33031339}" type="parTrans" cxnId="{06F77560-9EC3-4A5F-A71A-9BE68DA73D68}">
      <dgm:prSet/>
      <dgm:spPr/>
      <dgm:t>
        <a:bodyPr/>
        <a:lstStyle/>
        <a:p>
          <a:endParaRPr lang="es-ES_tradnl"/>
        </a:p>
      </dgm:t>
    </dgm:pt>
    <dgm:pt modelId="{5954E18F-F219-4861-BD02-1A67ACDBC0A5}" type="sibTrans" cxnId="{06F77560-9EC3-4A5F-A71A-9BE68DA73D68}">
      <dgm:prSet/>
      <dgm:spPr/>
      <dgm:t>
        <a:bodyPr/>
        <a:lstStyle/>
        <a:p>
          <a:endParaRPr lang="es-ES_tradnl"/>
        </a:p>
      </dgm:t>
    </dgm:pt>
    <dgm:pt modelId="{CE9CA58D-7147-4432-B90A-231D8D36089C}">
      <dgm:prSet phldrT="[Texto]"/>
      <dgm:spPr/>
      <dgm:t>
        <a:bodyPr/>
        <a:lstStyle/>
        <a:p>
          <a:r>
            <a:rPr lang="es-ES_tradnl" dirty="0" smtClean="0"/>
            <a:t>Emplear palabras de significado equivalente o similar al referente</a:t>
          </a:r>
          <a:endParaRPr lang="es-ES_tradnl" dirty="0"/>
        </a:p>
      </dgm:t>
    </dgm:pt>
    <dgm:pt modelId="{5980E186-7714-4742-9A84-868B2FB3C87E}" type="parTrans" cxnId="{30FA611F-59EC-45C5-8E4A-4EBC59093252}">
      <dgm:prSet/>
      <dgm:spPr/>
      <dgm:t>
        <a:bodyPr/>
        <a:lstStyle/>
        <a:p>
          <a:endParaRPr lang="es-ES_tradnl"/>
        </a:p>
      </dgm:t>
    </dgm:pt>
    <dgm:pt modelId="{CF572C62-D9F1-4523-9150-FCB0460F0594}" type="sibTrans" cxnId="{30FA611F-59EC-45C5-8E4A-4EBC59093252}">
      <dgm:prSet/>
      <dgm:spPr/>
      <dgm:t>
        <a:bodyPr/>
        <a:lstStyle/>
        <a:p>
          <a:endParaRPr lang="es-ES_tradnl"/>
        </a:p>
      </dgm:t>
    </dgm:pt>
    <dgm:pt modelId="{C1477141-82F3-4BEF-A16B-6F7072F7AE19}">
      <dgm:prSet custT="1"/>
      <dgm:spPr/>
      <dgm:t>
        <a:bodyPr/>
        <a:lstStyle/>
        <a:p>
          <a:r>
            <a:rPr lang="es-ES_tradnl" sz="2400" dirty="0" smtClean="0">
              <a:latin typeface="La Bamba LET" pitchFamily="2" charset="0"/>
            </a:rPr>
            <a:t>Conectores</a:t>
          </a:r>
          <a:endParaRPr lang="es-ES_tradnl" sz="2400" dirty="0">
            <a:latin typeface="La Bamba LET" pitchFamily="2" charset="0"/>
          </a:endParaRPr>
        </a:p>
      </dgm:t>
    </dgm:pt>
    <dgm:pt modelId="{3CB7A961-C6A4-4DE3-A1CF-AD17B7B0C32F}" type="parTrans" cxnId="{2AC3D0B3-481A-42D3-8405-6729E835A521}">
      <dgm:prSet/>
      <dgm:spPr/>
      <dgm:t>
        <a:bodyPr/>
        <a:lstStyle/>
        <a:p>
          <a:endParaRPr lang="es-ES_tradnl"/>
        </a:p>
      </dgm:t>
    </dgm:pt>
    <dgm:pt modelId="{FA33153E-E42A-4B7E-9BD5-AECCFF6A6CCB}" type="sibTrans" cxnId="{2AC3D0B3-481A-42D3-8405-6729E835A521}">
      <dgm:prSet/>
      <dgm:spPr/>
      <dgm:t>
        <a:bodyPr/>
        <a:lstStyle/>
        <a:p>
          <a:endParaRPr lang="es-ES_tradnl"/>
        </a:p>
      </dgm:t>
    </dgm:pt>
    <dgm:pt modelId="{AD9F7810-0DED-4E2C-8FC1-82D1BD5FCD33}">
      <dgm:prSet/>
      <dgm:spPr/>
      <dgm:t>
        <a:bodyPr/>
        <a:lstStyle/>
        <a:p>
          <a:r>
            <a:rPr lang="es-ES_tradnl" dirty="0" smtClean="0"/>
            <a:t>Permitir la cohesión y secuencia lógica de las ideas. </a:t>
          </a:r>
          <a:endParaRPr lang="es-ES_tradnl" dirty="0"/>
        </a:p>
      </dgm:t>
    </dgm:pt>
    <dgm:pt modelId="{703BDD93-CF9A-41DC-AD81-B967607FD150}" type="parTrans" cxnId="{61D87B11-234A-471F-94C7-D823E0EA6C2E}">
      <dgm:prSet/>
      <dgm:spPr/>
      <dgm:t>
        <a:bodyPr/>
        <a:lstStyle/>
        <a:p>
          <a:endParaRPr lang="es-ES_tradnl"/>
        </a:p>
      </dgm:t>
    </dgm:pt>
    <dgm:pt modelId="{9BE02A68-A09A-486E-8B16-661FACA72713}" type="sibTrans" cxnId="{61D87B11-234A-471F-94C7-D823E0EA6C2E}">
      <dgm:prSet/>
      <dgm:spPr/>
      <dgm:t>
        <a:bodyPr/>
        <a:lstStyle/>
        <a:p>
          <a:endParaRPr lang="es-ES_tradnl"/>
        </a:p>
      </dgm:t>
    </dgm:pt>
    <dgm:pt modelId="{C6602F12-30A5-46AD-B553-6796DD198BA7}">
      <dgm:prSet/>
      <dgm:spPr/>
      <dgm:t>
        <a:bodyPr/>
        <a:lstStyle/>
        <a:p>
          <a:r>
            <a:rPr lang="es-ES_tradnl" dirty="0" smtClean="0"/>
            <a:t>Cambiar una determinada palabra por otra o por una frase repetida.</a:t>
          </a:r>
          <a:endParaRPr lang="es-ES_tradnl" dirty="0"/>
        </a:p>
      </dgm:t>
    </dgm:pt>
    <dgm:pt modelId="{53D74E1D-82EC-4B35-ACDB-4E8FC299516E}" type="sibTrans" cxnId="{FDF580B5-7F10-4997-A31D-A2727D0FC0FD}">
      <dgm:prSet/>
      <dgm:spPr/>
      <dgm:t>
        <a:bodyPr/>
        <a:lstStyle/>
        <a:p>
          <a:endParaRPr lang="es-ES_tradnl"/>
        </a:p>
      </dgm:t>
    </dgm:pt>
    <dgm:pt modelId="{247DBCF2-48E8-4F2C-A4F0-D2C2AED57A36}" type="parTrans" cxnId="{FDF580B5-7F10-4997-A31D-A2727D0FC0FD}">
      <dgm:prSet/>
      <dgm:spPr/>
      <dgm:t>
        <a:bodyPr/>
        <a:lstStyle/>
        <a:p>
          <a:endParaRPr lang="es-ES_tradnl"/>
        </a:p>
      </dgm:t>
    </dgm:pt>
    <dgm:pt modelId="{656D9E3A-8915-4149-8BC9-C5F863C39640}">
      <dgm:prSet custT="1"/>
      <dgm:spPr/>
      <dgm:t>
        <a:bodyPr/>
        <a:lstStyle/>
        <a:p>
          <a:r>
            <a:rPr lang="es-ES_tradnl" sz="2400" dirty="0" smtClean="0">
              <a:latin typeface="La Bamba LET" pitchFamily="2" charset="0"/>
            </a:rPr>
            <a:t>Sustitución</a:t>
          </a:r>
          <a:endParaRPr lang="es-ES_tradnl" sz="2400" dirty="0">
            <a:latin typeface="La Bamba LET" pitchFamily="2" charset="0"/>
          </a:endParaRPr>
        </a:p>
      </dgm:t>
    </dgm:pt>
    <dgm:pt modelId="{57B4553B-E356-4AD2-A77F-284E7C717CF0}" type="sibTrans" cxnId="{068CF11F-F87C-4118-96CF-44C839F1EFA5}">
      <dgm:prSet/>
      <dgm:spPr/>
      <dgm:t>
        <a:bodyPr/>
        <a:lstStyle/>
        <a:p>
          <a:endParaRPr lang="es-ES_tradnl"/>
        </a:p>
      </dgm:t>
    </dgm:pt>
    <dgm:pt modelId="{DCEE2283-6CBA-41EF-9C31-7FBAC3CF1DFF}" type="parTrans" cxnId="{068CF11F-F87C-4118-96CF-44C839F1EFA5}">
      <dgm:prSet/>
      <dgm:spPr/>
      <dgm:t>
        <a:bodyPr/>
        <a:lstStyle/>
        <a:p>
          <a:endParaRPr lang="es-ES_tradnl"/>
        </a:p>
      </dgm:t>
    </dgm:pt>
    <dgm:pt modelId="{3D23E009-658D-4727-8DD5-1E9AD4959FF5}">
      <dgm:prSet phldrT="[Texto]" custT="1"/>
      <dgm:spPr/>
      <dgm:t>
        <a:bodyPr/>
        <a:lstStyle/>
        <a:p>
          <a:r>
            <a:rPr lang="es-ES_tradnl" sz="2400" dirty="0" smtClean="0">
              <a:latin typeface="La Bamba LET" pitchFamily="2" charset="0"/>
            </a:rPr>
            <a:t>Sinónimos</a:t>
          </a:r>
          <a:endParaRPr lang="es-ES_tradnl" sz="2400" dirty="0">
            <a:latin typeface="La Bamba LET" pitchFamily="2" charset="0"/>
          </a:endParaRPr>
        </a:p>
      </dgm:t>
    </dgm:pt>
    <dgm:pt modelId="{5ABD8448-9A9F-4B3A-896E-0DCCF74FCB78}" type="sibTrans" cxnId="{BF4A4B8E-0BF3-4CA0-99EF-4E5D20E151F2}">
      <dgm:prSet/>
      <dgm:spPr/>
      <dgm:t>
        <a:bodyPr/>
        <a:lstStyle/>
        <a:p>
          <a:endParaRPr lang="es-ES_tradnl"/>
        </a:p>
      </dgm:t>
    </dgm:pt>
    <dgm:pt modelId="{9FA6A97E-1873-4CAF-8FFD-528447ADCC96}" type="parTrans" cxnId="{BF4A4B8E-0BF3-4CA0-99EF-4E5D20E151F2}">
      <dgm:prSet/>
      <dgm:spPr/>
      <dgm:t>
        <a:bodyPr/>
        <a:lstStyle/>
        <a:p>
          <a:endParaRPr lang="es-ES_tradnl"/>
        </a:p>
      </dgm:t>
    </dgm:pt>
    <dgm:pt modelId="{42F2022F-1E6A-46E4-8E2A-8F4EC8EAD9B0}" type="pres">
      <dgm:prSet presAssocID="{8E844EC9-E7DD-4A1C-A66A-6AE8327E90C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7AAF5DB0-8388-4E21-A32A-3B0A2F9BEDF0}" type="pres">
      <dgm:prSet presAssocID="{E31E6AF1-D9CE-46FA-A033-ED7F6BAE0D7E}" presName="hierRoot1" presStyleCnt="0"/>
      <dgm:spPr/>
    </dgm:pt>
    <dgm:pt modelId="{A0A99ECF-3EA8-44AE-AF0B-AFCF5E0B8284}" type="pres">
      <dgm:prSet presAssocID="{E31E6AF1-D9CE-46FA-A033-ED7F6BAE0D7E}" presName="composite" presStyleCnt="0"/>
      <dgm:spPr/>
    </dgm:pt>
    <dgm:pt modelId="{17C8DDA1-3DD5-4162-82EC-625B34F98637}" type="pres">
      <dgm:prSet presAssocID="{E31E6AF1-D9CE-46FA-A033-ED7F6BAE0D7E}" presName="background" presStyleLbl="node0" presStyleIdx="0" presStyleCnt="1"/>
      <dgm:spPr/>
    </dgm:pt>
    <dgm:pt modelId="{84044EA9-9128-4F36-ACB1-6E6E6DA92CCB}" type="pres">
      <dgm:prSet presAssocID="{E31E6AF1-D9CE-46FA-A033-ED7F6BAE0D7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5966943A-5FE9-4292-A9B6-1538A0AB37EA}" type="pres">
      <dgm:prSet presAssocID="{E31E6AF1-D9CE-46FA-A033-ED7F6BAE0D7E}" presName="hierChild2" presStyleCnt="0"/>
      <dgm:spPr/>
    </dgm:pt>
    <dgm:pt modelId="{AB1BEB39-EE8A-4C0B-8BE2-39A34DD37F4C}" type="pres">
      <dgm:prSet presAssocID="{69FD8610-4513-449F-800E-B34EBDAF5215}" presName="Name10" presStyleLbl="parChTrans1D2" presStyleIdx="0" presStyleCnt="4"/>
      <dgm:spPr/>
      <dgm:t>
        <a:bodyPr/>
        <a:lstStyle/>
        <a:p>
          <a:endParaRPr lang="es-ES_tradnl"/>
        </a:p>
      </dgm:t>
    </dgm:pt>
    <dgm:pt modelId="{DF289D5D-58B3-4F78-B673-C39F9F413280}" type="pres">
      <dgm:prSet presAssocID="{ECF4F5FF-98DC-42FE-81E4-164D8026AEBC}" presName="hierRoot2" presStyleCnt="0"/>
      <dgm:spPr/>
    </dgm:pt>
    <dgm:pt modelId="{66AD5148-4167-43FA-A207-1B22F1F4329C}" type="pres">
      <dgm:prSet presAssocID="{ECF4F5FF-98DC-42FE-81E4-164D8026AEBC}" presName="composite2" presStyleCnt="0"/>
      <dgm:spPr/>
    </dgm:pt>
    <dgm:pt modelId="{2EE368F5-EBE4-4B9C-87F6-A3F1A3CB34C0}" type="pres">
      <dgm:prSet presAssocID="{ECF4F5FF-98DC-42FE-81E4-164D8026AEBC}" presName="background2" presStyleLbl="node2" presStyleIdx="0" presStyleCnt="4"/>
      <dgm:spPr/>
    </dgm:pt>
    <dgm:pt modelId="{9D0C4746-31F0-4161-9189-22A4212B4904}" type="pres">
      <dgm:prSet presAssocID="{ECF4F5FF-98DC-42FE-81E4-164D8026AEBC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7DE99F21-4B73-4C62-9CE7-F998EB44A935}" type="pres">
      <dgm:prSet presAssocID="{ECF4F5FF-98DC-42FE-81E4-164D8026AEBC}" presName="hierChild3" presStyleCnt="0"/>
      <dgm:spPr/>
    </dgm:pt>
    <dgm:pt modelId="{1BFE6F84-AEB0-4E36-87D4-1900110ADC09}" type="pres">
      <dgm:prSet presAssocID="{7B74DF8F-5B3D-4FFB-8E97-280F33031339}" presName="Name17" presStyleLbl="parChTrans1D3" presStyleIdx="0" presStyleCnt="4"/>
      <dgm:spPr/>
      <dgm:t>
        <a:bodyPr/>
        <a:lstStyle/>
        <a:p>
          <a:endParaRPr lang="es-ES_tradnl"/>
        </a:p>
      </dgm:t>
    </dgm:pt>
    <dgm:pt modelId="{5919342A-F203-445C-BEF1-AAF141909249}" type="pres">
      <dgm:prSet presAssocID="{90B66EB3-63EF-4BCB-A0A7-100F9C25C0AC}" presName="hierRoot3" presStyleCnt="0"/>
      <dgm:spPr/>
    </dgm:pt>
    <dgm:pt modelId="{3BFCEC3D-4968-43BE-91F3-06CEC6D707FB}" type="pres">
      <dgm:prSet presAssocID="{90B66EB3-63EF-4BCB-A0A7-100F9C25C0AC}" presName="composite3" presStyleCnt="0"/>
      <dgm:spPr/>
    </dgm:pt>
    <dgm:pt modelId="{49A4F3B3-6C0F-4456-9777-45695FE55214}" type="pres">
      <dgm:prSet presAssocID="{90B66EB3-63EF-4BCB-A0A7-100F9C25C0AC}" presName="background3" presStyleLbl="node3" presStyleIdx="0" presStyleCnt="4"/>
      <dgm:spPr/>
    </dgm:pt>
    <dgm:pt modelId="{1F718BC0-79E7-4D0A-A3B8-D3427714036A}" type="pres">
      <dgm:prSet presAssocID="{90B66EB3-63EF-4BCB-A0A7-100F9C25C0AC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8E09A26D-B615-4EF3-AEC7-E900CFCC0F73}" type="pres">
      <dgm:prSet presAssocID="{90B66EB3-63EF-4BCB-A0A7-100F9C25C0AC}" presName="hierChild4" presStyleCnt="0"/>
      <dgm:spPr/>
    </dgm:pt>
    <dgm:pt modelId="{B12B9919-8AB8-4275-95A1-6BACC18C69D4}" type="pres">
      <dgm:prSet presAssocID="{9FA6A97E-1873-4CAF-8FFD-528447ADCC96}" presName="Name10" presStyleLbl="parChTrans1D2" presStyleIdx="1" presStyleCnt="4"/>
      <dgm:spPr/>
      <dgm:t>
        <a:bodyPr/>
        <a:lstStyle/>
        <a:p>
          <a:endParaRPr lang="es-ES_tradnl"/>
        </a:p>
      </dgm:t>
    </dgm:pt>
    <dgm:pt modelId="{08B4A0D4-040E-44CB-AACA-BFDCB3DED896}" type="pres">
      <dgm:prSet presAssocID="{3D23E009-658D-4727-8DD5-1E9AD4959FF5}" presName="hierRoot2" presStyleCnt="0"/>
      <dgm:spPr/>
    </dgm:pt>
    <dgm:pt modelId="{B3C62687-C8D3-4DA6-BCB8-92A5644CF917}" type="pres">
      <dgm:prSet presAssocID="{3D23E009-658D-4727-8DD5-1E9AD4959FF5}" presName="composite2" presStyleCnt="0"/>
      <dgm:spPr/>
    </dgm:pt>
    <dgm:pt modelId="{90ED273F-EA4C-4FCC-99C9-421E45C30CE1}" type="pres">
      <dgm:prSet presAssocID="{3D23E009-658D-4727-8DD5-1E9AD4959FF5}" presName="background2" presStyleLbl="node2" presStyleIdx="1" presStyleCnt="4"/>
      <dgm:spPr/>
    </dgm:pt>
    <dgm:pt modelId="{4B98C3D7-BA6E-4BE2-BC4D-4491851AD81B}" type="pres">
      <dgm:prSet presAssocID="{3D23E009-658D-4727-8DD5-1E9AD4959FF5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D66CC2AB-9C51-4038-9CBD-DA517029612D}" type="pres">
      <dgm:prSet presAssocID="{3D23E009-658D-4727-8DD5-1E9AD4959FF5}" presName="hierChild3" presStyleCnt="0"/>
      <dgm:spPr/>
    </dgm:pt>
    <dgm:pt modelId="{47DF0009-975C-4838-A6CD-63E0E9BD1BDA}" type="pres">
      <dgm:prSet presAssocID="{5980E186-7714-4742-9A84-868B2FB3C87E}" presName="Name17" presStyleLbl="parChTrans1D3" presStyleIdx="1" presStyleCnt="4"/>
      <dgm:spPr/>
      <dgm:t>
        <a:bodyPr/>
        <a:lstStyle/>
        <a:p>
          <a:endParaRPr lang="es-ES_tradnl"/>
        </a:p>
      </dgm:t>
    </dgm:pt>
    <dgm:pt modelId="{CBA2258B-7409-41FD-A02C-80FAACEF2746}" type="pres">
      <dgm:prSet presAssocID="{CE9CA58D-7147-4432-B90A-231D8D36089C}" presName="hierRoot3" presStyleCnt="0"/>
      <dgm:spPr/>
    </dgm:pt>
    <dgm:pt modelId="{A7DB32C3-F5B2-4BD8-A093-E6E09429F48A}" type="pres">
      <dgm:prSet presAssocID="{CE9CA58D-7147-4432-B90A-231D8D36089C}" presName="composite3" presStyleCnt="0"/>
      <dgm:spPr/>
    </dgm:pt>
    <dgm:pt modelId="{B33C9149-BD35-4D34-BCA8-3C76AEEF0B1F}" type="pres">
      <dgm:prSet presAssocID="{CE9CA58D-7147-4432-B90A-231D8D36089C}" presName="background3" presStyleLbl="node3" presStyleIdx="1" presStyleCnt="4"/>
      <dgm:spPr/>
    </dgm:pt>
    <dgm:pt modelId="{0DB535DD-4AC6-4F2C-AA17-D0F36985316D}" type="pres">
      <dgm:prSet presAssocID="{CE9CA58D-7147-4432-B90A-231D8D36089C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16391A4F-2437-4142-A7F9-671A4CB7D6EE}" type="pres">
      <dgm:prSet presAssocID="{CE9CA58D-7147-4432-B90A-231D8D36089C}" presName="hierChild4" presStyleCnt="0"/>
      <dgm:spPr/>
    </dgm:pt>
    <dgm:pt modelId="{AF66BDBB-48BA-40FB-ACE5-712FB5F2570A}" type="pres">
      <dgm:prSet presAssocID="{3CB7A961-C6A4-4DE3-A1CF-AD17B7B0C32F}" presName="Name10" presStyleLbl="parChTrans1D2" presStyleIdx="2" presStyleCnt="4"/>
      <dgm:spPr/>
      <dgm:t>
        <a:bodyPr/>
        <a:lstStyle/>
        <a:p>
          <a:endParaRPr lang="es-ES_tradnl"/>
        </a:p>
      </dgm:t>
    </dgm:pt>
    <dgm:pt modelId="{D963A8C4-85C6-470F-AC37-DE7BBC853F09}" type="pres">
      <dgm:prSet presAssocID="{C1477141-82F3-4BEF-A16B-6F7072F7AE19}" presName="hierRoot2" presStyleCnt="0"/>
      <dgm:spPr/>
    </dgm:pt>
    <dgm:pt modelId="{1EE72790-28AD-4239-815F-13AE1C10B0C3}" type="pres">
      <dgm:prSet presAssocID="{C1477141-82F3-4BEF-A16B-6F7072F7AE19}" presName="composite2" presStyleCnt="0"/>
      <dgm:spPr/>
    </dgm:pt>
    <dgm:pt modelId="{EFD6DAC7-A1BA-4C7C-AA5A-F0271ED9BF8F}" type="pres">
      <dgm:prSet presAssocID="{C1477141-82F3-4BEF-A16B-6F7072F7AE19}" presName="background2" presStyleLbl="node2" presStyleIdx="2" presStyleCnt="4"/>
      <dgm:spPr/>
    </dgm:pt>
    <dgm:pt modelId="{3F4AE722-54C0-439C-B0EF-392BC765046A}" type="pres">
      <dgm:prSet presAssocID="{C1477141-82F3-4BEF-A16B-6F7072F7AE19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EB214F28-42F2-4E7B-8690-62B4EEE93A6F}" type="pres">
      <dgm:prSet presAssocID="{C1477141-82F3-4BEF-A16B-6F7072F7AE19}" presName="hierChild3" presStyleCnt="0"/>
      <dgm:spPr/>
    </dgm:pt>
    <dgm:pt modelId="{516FD53D-5571-45E3-A166-46E1839317D4}" type="pres">
      <dgm:prSet presAssocID="{703BDD93-CF9A-41DC-AD81-B967607FD150}" presName="Name17" presStyleLbl="parChTrans1D3" presStyleIdx="2" presStyleCnt="4"/>
      <dgm:spPr/>
      <dgm:t>
        <a:bodyPr/>
        <a:lstStyle/>
        <a:p>
          <a:endParaRPr lang="es-ES_tradnl"/>
        </a:p>
      </dgm:t>
    </dgm:pt>
    <dgm:pt modelId="{472DAC64-943E-45BC-A093-6B3A5E6E19DF}" type="pres">
      <dgm:prSet presAssocID="{AD9F7810-0DED-4E2C-8FC1-82D1BD5FCD33}" presName="hierRoot3" presStyleCnt="0"/>
      <dgm:spPr/>
    </dgm:pt>
    <dgm:pt modelId="{39A8BE9B-3CAA-464B-B3A2-03367E859D91}" type="pres">
      <dgm:prSet presAssocID="{AD9F7810-0DED-4E2C-8FC1-82D1BD5FCD33}" presName="composite3" presStyleCnt="0"/>
      <dgm:spPr/>
    </dgm:pt>
    <dgm:pt modelId="{FF2DACCA-324C-4754-B6B4-6D556FD42911}" type="pres">
      <dgm:prSet presAssocID="{AD9F7810-0DED-4E2C-8FC1-82D1BD5FCD33}" presName="background3" presStyleLbl="node3" presStyleIdx="2" presStyleCnt="4"/>
      <dgm:spPr/>
    </dgm:pt>
    <dgm:pt modelId="{D097DDD2-BD02-45E9-9792-4DC82E7E1099}" type="pres">
      <dgm:prSet presAssocID="{AD9F7810-0DED-4E2C-8FC1-82D1BD5FCD33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559E9D4E-7515-488A-9BB6-E751030AC2A4}" type="pres">
      <dgm:prSet presAssocID="{AD9F7810-0DED-4E2C-8FC1-82D1BD5FCD33}" presName="hierChild4" presStyleCnt="0"/>
      <dgm:spPr/>
    </dgm:pt>
    <dgm:pt modelId="{B35098D3-3794-4980-BD08-80D7C8C150C4}" type="pres">
      <dgm:prSet presAssocID="{DCEE2283-6CBA-41EF-9C31-7FBAC3CF1DFF}" presName="Name10" presStyleLbl="parChTrans1D2" presStyleIdx="3" presStyleCnt="4"/>
      <dgm:spPr/>
      <dgm:t>
        <a:bodyPr/>
        <a:lstStyle/>
        <a:p>
          <a:endParaRPr lang="es-ES_tradnl"/>
        </a:p>
      </dgm:t>
    </dgm:pt>
    <dgm:pt modelId="{3D597DAE-E6F9-4700-AB43-59A83D4A4312}" type="pres">
      <dgm:prSet presAssocID="{656D9E3A-8915-4149-8BC9-C5F863C39640}" presName="hierRoot2" presStyleCnt="0"/>
      <dgm:spPr/>
    </dgm:pt>
    <dgm:pt modelId="{4CC9AD4F-CB8B-4AB4-8E6D-F2434E22C3DF}" type="pres">
      <dgm:prSet presAssocID="{656D9E3A-8915-4149-8BC9-C5F863C39640}" presName="composite2" presStyleCnt="0"/>
      <dgm:spPr/>
    </dgm:pt>
    <dgm:pt modelId="{F837B2F7-EB2A-4BA5-88A2-F35AFE0BD506}" type="pres">
      <dgm:prSet presAssocID="{656D9E3A-8915-4149-8BC9-C5F863C39640}" presName="background2" presStyleLbl="node2" presStyleIdx="3" presStyleCnt="4"/>
      <dgm:spPr/>
    </dgm:pt>
    <dgm:pt modelId="{671C689C-E3F8-4386-9E23-9848BCA9CCF3}" type="pres">
      <dgm:prSet presAssocID="{656D9E3A-8915-4149-8BC9-C5F863C39640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0A4BA3EC-E7B1-4413-87F7-94AAB5754B78}" type="pres">
      <dgm:prSet presAssocID="{656D9E3A-8915-4149-8BC9-C5F863C39640}" presName="hierChild3" presStyleCnt="0"/>
      <dgm:spPr/>
    </dgm:pt>
    <dgm:pt modelId="{A2247F9C-D670-4385-B43B-CE0BE98E7E4A}" type="pres">
      <dgm:prSet presAssocID="{247DBCF2-48E8-4F2C-A4F0-D2C2AED57A36}" presName="Name17" presStyleLbl="parChTrans1D3" presStyleIdx="3" presStyleCnt="4"/>
      <dgm:spPr/>
      <dgm:t>
        <a:bodyPr/>
        <a:lstStyle/>
        <a:p>
          <a:endParaRPr lang="es-ES_tradnl"/>
        </a:p>
      </dgm:t>
    </dgm:pt>
    <dgm:pt modelId="{D90E18FB-DC94-4AC8-99D4-1391667F1950}" type="pres">
      <dgm:prSet presAssocID="{C6602F12-30A5-46AD-B553-6796DD198BA7}" presName="hierRoot3" presStyleCnt="0"/>
      <dgm:spPr/>
    </dgm:pt>
    <dgm:pt modelId="{BE3A8C61-648E-4C76-B565-302D441EC0B6}" type="pres">
      <dgm:prSet presAssocID="{C6602F12-30A5-46AD-B553-6796DD198BA7}" presName="composite3" presStyleCnt="0"/>
      <dgm:spPr/>
    </dgm:pt>
    <dgm:pt modelId="{C24F472C-6F11-42FF-A03F-D4582E6D5E31}" type="pres">
      <dgm:prSet presAssocID="{C6602F12-30A5-46AD-B553-6796DD198BA7}" presName="background3" presStyleLbl="node3" presStyleIdx="3" presStyleCnt="4"/>
      <dgm:spPr/>
    </dgm:pt>
    <dgm:pt modelId="{AB6C8192-F4CD-4C84-922F-4544E65D8472}" type="pres">
      <dgm:prSet presAssocID="{C6602F12-30A5-46AD-B553-6796DD198BA7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156779D3-8F94-431E-91DA-65ECF578082D}" type="pres">
      <dgm:prSet presAssocID="{C6602F12-30A5-46AD-B553-6796DD198BA7}" presName="hierChild4" presStyleCnt="0"/>
      <dgm:spPr/>
    </dgm:pt>
  </dgm:ptLst>
  <dgm:cxnLst>
    <dgm:cxn modelId="{7B6D6F5E-E4CE-4B32-999B-692DB4644B4C}" srcId="{8E844EC9-E7DD-4A1C-A66A-6AE8327E90CA}" destId="{E31E6AF1-D9CE-46FA-A033-ED7F6BAE0D7E}" srcOrd="0" destOrd="0" parTransId="{1B9DFBB9-C33F-4EE4-89D9-C563810D8272}" sibTransId="{FB3BB96D-05A2-44A0-9F20-4486A7BFA844}"/>
    <dgm:cxn modelId="{FDF580B5-7F10-4997-A31D-A2727D0FC0FD}" srcId="{656D9E3A-8915-4149-8BC9-C5F863C39640}" destId="{C6602F12-30A5-46AD-B553-6796DD198BA7}" srcOrd="0" destOrd="0" parTransId="{247DBCF2-48E8-4F2C-A4F0-D2C2AED57A36}" sibTransId="{53D74E1D-82EC-4B35-ACDB-4E8FC299516E}"/>
    <dgm:cxn modelId="{30875095-56CB-4BA8-95C7-FB31FA64163E}" type="presOf" srcId="{7B74DF8F-5B3D-4FFB-8E97-280F33031339}" destId="{1BFE6F84-AEB0-4E36-87D4-1900110ADC09}" srcOrd="0" destOrd="0" presId="urn:microsoft.com/office/officeart/2005/8/layout/hierarchy1"/>
    <dgm:cxn modelId="{DD5F3F9E-4DD0-4B60-9707-E1D4B7217D91}" type="presOf" srcId="{3D23E009-658D-4727-8DD5-1E9AD4959FF5}" destId="{4B98C3D7-BA6E-4BE2-BC4D-4491851AD81B}" srcOrd="0" destOrd="0" presId="urn:microsoft.com/office/officeart/2005/8/layout/hierarchy1"/>
    <dgm:cxn modelId="{BF4A4B8E-0BF3-4CA0-99EF-4E5D20E151F2}" srcId="{E31E6AF1-D9CE-46FA-A033-ED7F6BAE0D7E}" destId="{3D23E009-658D-4727-8DD5-1E9AD4959FF5}" srcOrd="1" destOrd="0" parTransId="{9FA6A97E-1873-4CAF-8FFD-528447ADCC96}" sibTransId="{5ABD8448-9A9F-4B3A-896E-0DCCF74FCB78}"/>
    <dgm:cxn modelId="{4C243912-F8AE-48DF-BF1E-B0CC236EA8AF}" type="presOf" srcId="{3CB7A961-C6A4-4DE3-A1CF-AD17B7B0C32F}" destId="{AF66BDBB-48BA-40FB-ACE5-712FB5F2570A}" srcOrd="0" destOrd="0" presId="urn:microsoft.com/office/officeart/2005/8/layout/hierarchy1"/>
    <dgm:cxn modelId="{61D87B11-234A-471F-94C7-D823E0EA6C2E}" srcId="{C1477141-82F3-4BEF-A16B-6F7072F7AE19}" destId="{AD9F7810-0DED-4E2C-8FC1-82D1BD5FCD33}" srcOrd="0" destOrd="0" parTransId="{703BDD93-CF9A-41DC-AD81-B967607FD150}" sibTransId="{9BE02A68-A09A-486E-8B16-661FACA72713}"/>
    <dgm:cxn modelId="{06F77560-9EC3-4A5F-A71A-9BE68DA73D68}" srcId="{ECF4F5FF-98DC-42FE-81E4-164D8026AEBC}" destId="{90B66EB3-63EF-4BCB-A0A7-100F9C25C0AC}" srcOrd="0" destOrd="0" parTransId="{7B74DF8F-5B3D-4FFB-8E97-280F33031339}" sibTransId="{5954E18F-F219-4861-BD02-1A67ACDBC0A5}"/>
    <dgm:cxn modelId="{2AC3D0B3-481A-42D3-8405-6729E835A521}" srcId="{E31E6AF1-D9CE-46FA-A033-ED7F6BAE0D7E}" destId="{C1477141-82F3-4BEF-A16B-6F7072F7AE19}" srcOrd="2" destOrd="0" parTransId="{3CB7A961-C6A4-4DE3-A1CF-AD17B7B0C32F}" sibTransId="{FA33153E-E42A-4B7E-9BD5-AECCFF6A6CCB}"/>
    <dgm:cxn modelId="{AE98DF96-3CE1-4DA5-A8DF-3B5FE475FCB6}" srcId="{E31E6AF1-D9CE-46FA-A033-ED7F6BAE0D7E}" destId="{ECF4F5FF-98DC-42FE-81E4-164D8026AEBC}" srcOrd="0" destOrd="0" parTransId="{69FD8610-4513-449F-800E-B34EBDAF5215}" sibTransId="{F4A6D34E-8F3C-4EA2-B949-887404390E6D}"/>
    <dgm:cxn modelId="{2D627B66-8269-4E91-A3B3-B78862C923FB}" type="presOf" srcId="{703BDD93-CF9A-41DC-AD81-B967607FD150}" destId="{516FD53D-5571-45E3-A166-46E1839317D4}" srcOrd="0" destOrd="0" presId="urn:microsoft.com/office/officeart/2005/8/layout/hierarchy1"/>
    <dgm:cxn modelId="{068CF11F-F87C-4118-96CF-44C839F1EFA5}" srcId="{E31E6AF1-D9CE-46FA-A033-ED7F6BAE0D7E}" destId="{656D9E3A-8915-4149-8BC9-C5F863C39640}" srcOrd="3" destOrd="0" parTransId="{DCEE2283-6CBA-41EF-9C31-7FBAC3CF1DFF}" sibTransId="{57B4553B-E356-4AD2-A77F-284E7C717CF0}"/>
    <dgm:cxn modelId="{81898684-BBA0-400E-9457-30C6F256597F}" type="presOf" srcId="{69FD8610-4513-449F-800E-B34EBDAF5215}" destId="{AB1BEB39-EE8A-4C0B-8BE2-39A34DD37F4C}" srcOrd="0" destOrd="0" presId="urn:microsoft.com/office/officeart/2005/8/layout/hierarchy1"/>
    <dgm:cxn modelId="{7A6365A6-2324-4264-9E49-1CF8F6D94AA0}" type="presOf" srcId="{DCEE2283-6CBA-41EF-9C31-7FBAC3CF1DFF}" destId="{B35098D3-3794-4980-BD08-80D7C8C150C4}" srcOrd="0" destOrd="0" presId="urn:microsoft.com/office/officeart/2005/8/layout/hierarchy1"/>
    <dgm:cxn modelId="{30FA611F-59EC-45C5-8E4A-4EBC59093252}" srcId="{3D23E009-658D-4727-8DD5-1E9AD4959FF5}" destId="{CE9CA58D-7147-4432-B90A-231D8D36089C}" srcOrd="0" destOrd="0" parTransId="{5980E186-7714-4742-9A84-868B2FB3C87E}" sibTransId="{CF572C62-D9F1-4523-9150-FCB0460F0594}"/>
    <dgm:cxn modelId="{3AEDDDC8-2400-478B-A44B-05228F98FB0D}" type="presOf" srcId="{656D9E3A-8915-4149-8BC9-C5F863C39640}" destId="{671C689C-E3F8-4386-9E23-9848BCA9CCF3}" srcOrd="0" destOrd="0" presId="urn:microsoft.com/office/officeart/2005/8/layout/hierarchy1"/>
    <dgm:cxn modelId="{A7A2CDC0-BF03-42B0-B9C0-F3C85B8FEF04}" type="presOf" srcId="{8E844EC9-E7DD-4A1C-A66A-6AE8327E90CA}" destId="{42F2022F-1E6A-46E4-8E2A-8F4EC8EAD9B0}" srcOrd="0" destOrd="0" presId="urn:microsoft.com/office/officeart/2005/8/layout/hierarchy1"/>
    <dgm:cxn modelId="{7A18D4AE-4284-45C8-9BA2-E917AE4B486C}" type="presOf" srcId="{C6602F12-30A5-46AD-B553-6796DD198BA7}" destId="{AB6C8192-F4CD-4C84-922F-4544E65D8472}" srcOrd="0" destOrd="0" presId="urn:microsoft.com/office/officeart/2005/8/layout/hierarchy1"/>
    <dgm:cxn modelId="{EE0100FD-5578-4092-B335-A0DDD85C4715}" type="presOf" srcId="{AD9F7810-0DED-4E2C-8FC1-82D1BD5FCD33}" destId="{D097DDD2-BD02-45E9-9792-4DC82E7E1099}" srcOrd="0" destOrd="0" presId="urn:microsoft.com/office/officeart/2005/8/layout/hierarchy1"/>
    <dgm:cxn modelId="{5B89E69E-508D-419A-830C-3DA4BFA56073}" type="presOf" srcId="{5980E186-7714-4742-9A84-868B2FB3C87E}" destId="{47DF0009-975C-4838-A6CD-63E0E9BD1BDA}" srcOrd="0" destOrd="0" presId="urn:microsoft.com/office/officeart/2005/8/layout/hierarchy1"/>
    <dgm:cxn modelId="{EDAC2446-2B86-4E46-AE44-B07CCC95D5AF}" type="presOf" srcId="{90B66EB3-63EF-4BCB-A0A7-100F9C25C0AC}" destId="{1F718BC0-79E7-4D0A-A3B8-D3427714036A}" srcOrd="0" destOrd="0" presId="urn:microsoft.com/office/officeart/2005/8/layout/hierarchy1"/>
    <dgm:cxn modelId="{9F1004E5-8B2D-4DC9-AAE4-D75EF8E1A1FE}" type="presOf" srcId="{ECF4F5FF-98DC-42FE-81E4-164D8026AEBC}" destId="{9D0C4746-31F0-4161-9189-22A4212B4904}" srcOrd="0" destOrd="0" presId="urn:microsoft.com/office/officeart/2005/8/layout/hierarchy1"/>
    <dgm:cxn modelId="{ECE3227D-228C-43C0-9DCD-67F682192C0E}" type="presOf" srcId="{E31E6AF1-D9CE-46FA-A033-ED7F6BAE0D7E}" destId="{84044EA9-9128-4F36-ACB1-6E6E6DA92CCB}" srcOrd="0" destOrd="0" presId="urn:microsoft.com/office/officeart/2005/8/layout/hierarchy1"/>
    <dgm:cxn modelId="{5E59ABCE-477C-45A5-BA77-20C6B62287D7}" type="presOf" srcId="{C1477141-82F3-4BEF-A16B-6F7072F7AE19}" destId="{3F4AE722-54C0-439C-B0EF-392BC765046A}" srcOrd="0" destOrd="0" presId="urn:microsoft.com/office/officeart/2005/8/layout/hierarchy1"/>
    <dgm:cxn modelId="{4EB9085B-42D1-4EF4-841E-EFCD26977DD5}" type="presOf" srcId="{CE9CA58D-7147-4432-B90A-231D8D36089C}" destId="{0DB535DD-4AC6-4F2C-AA17-D0F36985316D}" srcOrd="0" destOrd="0" presId="urn:microsoft.com/office/officeart/2005/8/layout/hierarchy1"/>
    <dgm:cxn modelId="{DDBB598A-688D-4EE3-9B6B-100A5F5FD200}" type="presOf" srcId="{9FA6A97E-1873-4CAF-8FFD-528447ADCC96}" destId="{B12B9919-8AB8-4275-95A1-6BACC18C69D4}" srcOrd="0" destOrd="0" presId="urn:microsoft.com/office/officeart/2005/8/layout/hierarchy1"/>
    <dgm:cxn modelId="{BD87E915-4B93-4FFA-86E7-AC3C04C71F22}" type="presOf" srcId="{247DBCF2-48E8-4F2C-A4F0-D2C2AED57A36}" destId="{A2247F9C-D670-4385-B43B-CE0BE98E7E4A}" srcOrd="0" destOrd="0" presId="urn:microsoft.com/office/officeart/2005/8/layout/hierarchy1"/>
    <dgm:cxn modelId="{259432C7-F109-4A6D-AD51-DD85E19434D7}" type="presParOf" srcId="{42F2022F-1E6A-46E4-8E2A-8F4EC8EAD9B0}" destId="{7AAF5DB0-8388-4E21-A32A-3B0A2F9BEDF0}" srcOrd="0" destOrd="0" presId="urn:microsoft.com/office/officeart/2005/8/layout/hierarchy1"/>
    <dgm:cxn modelId="{6DAEABB9-FDBE-4D0E-AE96-EC8C5594B238}" type="presParOf" srcId="{7AAF5DB0-8388-4E21-A32A-3B0A2F9BEDF0}" destId="{A0A99ECF-3EA8-44AE-AF0B-AFCF5E0B8284}" srcOrd="0" destOrd="0" presId="urn:microsoft.com/office/officeart/2005/8/layout/hierarchy1"/>
    <dgm:cxn modelId="{E5F38C76-5082-48DD-895C-6A978F6B6AAB}" type="presParOf" srcId="{A0A99ECF-3EA8-44AE-AF0B-AFCF5E0B8284}" destId="{17C8DDA1-3DD5-4162-82EC-625B34F98637}" srcOrd="0" destOrd="0" presId="urn:microsoft.com/office/officeart/2005/8/layout/hierarchy1"/>
    <dgm:cxn modelId="{C6E04223-0253-41DA-8E43-9B526464FFD9}" type="presParOf" srcId="{A0A99ECF-3EA8-44AE-AF0B-AFCF5E0B8284}" destId="{84044EA9-9128-4F36-ACB1-6E6E6DA92CCB}" srcOrd="1" destOrd="0" presId="urn:microsoft.com/office/officeart/2005/8/layout/hierarchy1"/>
    <dgm:cxn modelId="{00DDE537-96E9-43DB-9604-89F7818C0AE5}" type="presParOf" srcId="{7AAF5DB0-8388-4E21-A32A-3B0A2F9BEDF0}" destId="{5966943A-5FE9-4292-A9B6-1538A0AB37EA}" srcOrd="1" destOrd="0" presId="urn:microsoft.com/office/officeart/2005/8/layout/hierarchy1"/>
    <dgm:cxn modelId="{5B622C35-A2FA-48C7-8DA8-B6257BD4FC30}" type="presParOf" srcId="{5966943A-5FE9-4292-A9B6-1538A0AB37EA}" destId="{AB1BEB39-EE8A-4C0B-8BE2-39A34DD37F4C}" srcOrd="0" destOrd="0" presId="urn:microsoft.com/office/officeart/2005/8/layout/hierarchy1"/>
    <dgm:cxn modelId="{AE8AE97F-DA34-4A5A-BFDE-FD1FE8310B03}" type="presParOf" srcId="{5966943A-5FE9-4292-A9B6-1538A0AB37EA}" destId="{DF289D5D-58B3-4F78-B673-C39F9F413280}" srcOrd="1" destOrd="0" presId="urn:microsoft.com/office/officeart/2005/8/layout/hierarchy1"/>
    <dgm:cxn modelId="{4A536DEE-EEC5-4A92-91DF-104954DCBF95}" type="presParOf" srcId="{DF289D5D-58B3-4F78-B673-C39F9F413280}" destId="{66AD5148-4167-43FA-A207-1B22F1F4329C}" srcOrd="0" destOrd="0" presId="urn:microsoft.com/office/officeart/2005/8/layout/hierarchy1"/>
    <dgm:cxn modelId="{D2C30172-BD41-4DFD-8E87-A0E4A6B37AD5}" type="presParOf" srcId="{66AD5148-4167-43FA-A207-1B22F1F4329C}" destId="{2EE368F5-EBE4-4B9C-87F6-A3F1A3CB34C0}" srcOrd="0" destOrd="0" presId="urn:microsoft.com/office/officeart/2005/8/layout/hierarchy1"/>
    <dgm:cxn modelId="{1CBC1AB6-3768-4F71-B21A-71708C2D07B4}" type="presParOf" srcId="{66AD5148-4167-43FA-A207-1B22F1F4329C}" destId="{9D0C4746-31F0-4161-9189-22A4212B4904}" srcOrd="1" destOrd="0" presId="urn:microsoft.com/office/officeart/2005/8/layout/hierarchy1"/>
    <dgm:cxn modelId="{19E3F22B-814B-4818-9592-089C193D6EBC}" type="presParOf" srcId="{DF289D5D-58B3-4F78-B673-C39F9F413280}" destId="{7DE99F21-4B73-4C62-9CE7-F998EB44A935}" srcOrd="1" destOrd="0" presId="urn:microsoft.com/office/officeart/2005/8/layout/hierarchy1"/>
    <dgm:cxn modelId="{B83CC84C-1FC8-4746-8A55-C321311C9D6F}" type="presParOf" srcId="{7DE99F21-4B73-4C62-9CE7-F998EB44A935}" destId="{1BFE6F84-AEB0-4E36-87D4-1900110ADC09}" srcOrd="0" destOrd="0" presId="urn:microsoft.com/office/officeart/2005/8/layout/hierarchy1"/>
    <dgm:cxn modelId="{C6C579C2-BF61-4A4F-BB4F-68F16CF19C03}" type="presParOf" srcId="{7DE99F21-4B73-4C62-9CE7-F998EB44A935}" destId="{5919342A-F203-445C-BEF1-AAF141909249}" srcOrd="1" destOrd="0" presId="urn:microsoft.com/office/officeart/2005/8/layout/hierarchy1"/>
    <dgm:cxn modelId="{DD1F6BCB-31EC-4897-B5A5-4DAF36FAE7DB}" type="presParOf" srcId="{5919342A-F203-445C-BEF1-AAF141909249}" destId="{3BFCEC3D-4968-43BE-91F3-06CEC6D707FB}" srcOrd="0" destOrd="0" presId="urn:microsoft.com/office/officeart/2005/8/layout/hierarchy1"/>
    <dgm:cxn modelId="{B60FFDA7-708A-464C-9BF9-11E8F76262BD}" type="presParOf" srcId="{3BFCEC3D-4968-43BE-91F3-06CEC6D707FB}" destId="{49A4F3B3-6C0F-4456-9777-45695FE55214}" srcOrd="0" destOrd="0" presId="urn:microsoft.com/office/officeart/2005/8/layout/hierarchy1"/>
    <dgm:cxn modelId="{01E848C1-346B-47C7-B380-ABBD2329F3ED}" type="presParOf" srcId="{3BFCEC3D-4968-43BE-91F3-06CEC6D707FB}" destId="{1F718BC0-79E7-4D0A-A3B8-D3427714036A}" srcOrd="1" destOrd="0" presId="urn:microsoft.com/office/officeart/2005/8/layout/hierarchy1"/>
    <dgm:cxn modelId="{0A488EBC-9878-407F-AB90-BE7A2C5EC788}" type="presParOf" srcId="{5919342A-F203-445C-BEF1-AAF141909249}" destId="{8E09A26D-B615-4EF3-AEC7-E900CFCC0F73}" srcOrd="1" destOrd="0" presId="urn:microsoft.com/office/officeart/2005/8/layout/hierarchy1"/>
    <dgm:cxn modelId="{CA3CDE55-7E9F-4F71-81A9-A03E4C5C050B}" type="presParOf" srcId="{5966943A-5FE9-4292-A9B6-1538A0AB37EA}" destId="{B12B9919-8AB8-4275-95A1-6BACC18C69D4}" srcOrd="2" destOrd="0" presId="urn:microsoft.com/office/officeart/2005/8/layout/hierarchy1"/>
    <dgm:cxn modelId="{4D9B73F7-63AD-486B-BB5D-09D77896E31F}" type="presParOf" srcId="{5966943A-5FE9-4292-A9B6-1538A0AB37EA}" destId="{08B4A0D4-040E-44CB-AACA-BFDCB3DED896}" srcOrd="3" destOrd="0" presId="urn:microsoft.com/office/officeart/2005/8/layout/hierarchy1"/>
    <dgm:cxn modelId="{12F686FF-0E39-4EE3-9A72-29DF3C56A281}" type="presParOf" srcId="{08B4A0D4-040E-44CB-AACA-BFDCB3DED896}" destId="{B3C62687-C8D3-4DA6-BCB8-92A5644CF917}" srcOrd="0" destOrd="0" presId="urn:microsoft.com/office/officeart/2005/8/layout/hierarchy1"/>
    <dgm:cxn modelId="{8644EADB-6D9D-4E70-AEA8-0603BD0D1146}" type="presParOf" srcId="{B3C62687-C8D3-4DA6-BCB8-92A5644CF917}" destId="{90ED273F-EA4C-4FCC-99C9-421E45C30CE1}" srcOrd="0" destOrd="0" presId="urn:microsoft.com/office/officeart/2005/8/layout/hierarchy1"/>
    <dgm:cxn modelId="{9F871D25-786A-4615-948F-10D80C9AE5EB}" type="presParOf" srcId="{B3C62687-C8D3-4DA6-BCB8-92A5644CF917}" destId="{4B98C3D7-BA6E-4BE2-BC4D-4491851AD81B}" srcOrd="1" destOrd="0" presId="urn:microsoft.com/office/officeart/2005/8/layout/hierarchy1"/>
    <dgm:cxn modelId="{8385EBBA-4F5E-4071-AB8F-FB3D1F1A1269}" type="presParOf" srcId="{08B4A0D4-040E-44CB-AACA-BFDCB3DED896}" destId="{D66CC2AB-9C51-4038-9CBD-DA517029612D}" srcOrd="1" destOrd="0" presId="urn:microsoft.com/office/officeart/2005/8/layout/hierarchy1"/>
    <dgm:cxn modelId="{087A7D4E-C465-45F1-A5F1-C302686E5548}" type="presParOf" srcId="{D66CC2AB-9C51-4038-9CBD-DA517029612D}" destId="{47DF0009-975C-4838-A6CD-63E0E9BD1BDA}" srcOrd="0" destOrd="0" presId="urn:microsoft.com/office/officeart/2005/8/layout/hierarchy1"/>
    <dgm:cxn modelId="{E4858C8D-802F-4CCA-BDE7-814E29954F62}" type="presParOf" srcId="{D66CC2AB-9C51-4038-9CBD-DA517029612D}" destId="{CBA2258B-7409-41FD-A02C-80FAACEF2746}" srcOrd="1" destOrd="0" presId="urn:microsoft.com/office/officeart/2005/8/layout/hierarchy1"/>
    <dgm:cxn modelId="{A50EBD9F-E8AF-4DAB-A883-80B39CAAD2E1}" type="presParOf" srcId="{CBA2258B-7409-41FD-A02C-80FAACEF2746}" destId="{A7DB32C3-F5B2-4BD8-A093-E6E09429F48A}" srcOrd="0" destOrd="0" presId="urn:microsoft.com/office/officeart/2005/8/layout/hierarchy1"/>
    <dgm:cxn modelId="{BD6F1D6F-51EE-4113-8696-A0D49CAFC384}" type="presParOf" srcId="{A7DB32C3-F5B2-4BD8-A093-E6E09429F48A}" destId="{B33C9149-BD35-4D34-BCA8-3C76AEEF0B1F}" srcOrd="0" destOrd="0" presId="urn:microsoft.com/office/officeart/2005/8/layout/hierarchy1"/>
    <dgm:cxn modelId="{F1B09EC4-0811-4F08-8C72-3A760FF278C6}" type="presParOf" srcId="{A7DB32C3-F5B2-4BD8-A093-E6E09429F48A}" destId="{0DB535DD-4AC6-4F2C-AA17-D0F36985316D}" srcOrd="1" destOrd="0" presId="urn:microsoft.com/office/officeart/2005/8/layout/hierarchy1"/>
    <dgm:cxn modelId="{0BA2000A-7783-4578-A8D4-D0ABCFF97205}" type="presParOf" srcId="{CBA2258B-7409-41FD-A02C-80FAACEF2746}" destId="{16391A4F-2437-4142-A7F9-671A4CB7D6EE}" srcOrd="1" destOrd="0" presId="urn:microsoft.com/office/officeart/2005/8/layout/hierarchy1"/>
    <dgm:cxn modelId="{E1DB1D4B-5BE9-4B2A-8BE7-BDF9B1C8E49D}" type="presParOf" srcId="{5966943A-5FE9-4292-A9B6-1538A0AB37EA}" destId="{AF66BDBB-48BA-40FB-ACE5-712FB5F2570A}" srcOrd="4" destOrd="0" presId="urn:microsoft.com/office/officeart/2005/8/layout/hierarchy1"/>
    <dgm:cxn modelId="{E15EDD20-2DF9-47FA-8277-8BCD6A237EAB}" type="presParOf" srcId="{5966943A-5FE9-4292-A9B6-1538A0AB37EA}" destId="{D963A8C4-85C6-470F-AC37-DE7BBC853F09}" srcOrd="5" destOrd="0" presId="urn:microsoft.com/office/officeart/2005/8/layout/hierarchy1"/>
    <dgm:cxn modelId="{950A3B44-FA85-4B3F-A02F-4C7490863C38}" type="presParOf" srcId="{D963A8C4-85C6-470F-AC37-DE7BBC853F09}" destId="{1EE72790-28AD-4239-815F-13AE1C10B0C3}" srcOrd="0" destOrd="0" presId="urn:microsoft.com/office/officeart/2005/8/layout/hierarchy1"/>
    <dgm:cxn modelId="{475C1A49-C48C-4CCF-B6BA-F861457056D6}" type="presParOf" srcId="{1EE72790-28AD-4239-815F-13AE1C10B0C3}" destId="{EFD6DAC7-A1BA-4C7C-AA5A-F0271ED9BF8F}" srcOrd="0" destOrd="0" presId="urn:microsoft.com/office/officeart/2005/8/layout/hierarchy1"/>
    <dgm:cxn modelId="{A10FE4AE-EF2B-4F3D-86D1-FD06FC474956}" type="presParOf" srcId="{1EE72790-28AD-4239-815F-13AE1C10B0C3}" destId="{3F4AE722-54C0-439C-B0EF-392BC765046A}" srcOrd="1" destOrd="0" presId="urn:microsoft.com/office/officeart/2005/8/layout/hierarchy1"/>
    <dgm:cxn modelId="{2B1A4290-6938-4EA9-9288-063169BE4CF3}" type="presParOf" srcId="{D963A8C4-85C6-470F-AC37-DE7BBC853F09}" destId="{EB214F28-42F2-4E7B-8690-62B4EEE93A6F}" srcOrd="1" destOrd="0" presId="urn:microsoft.com/office/officeart/2005/8/layout/hierarchy1"/>
    <dgm:cxn modelId="{55882019-8FAD-40E6-98BE-918B86DB5A39}" type="presParOf" srcId="{EB214F28-42F2-4E7B-8690-62B4EEE93A6F}" destId="{516FD53D-5571-45E3-A166-46E1839317D4}" srcOrd="0" destOrd="0" presId="urn:microsoft.com/office/officeart/2005/8/layout/hierarchy1"/>
    <dgm:cxn modelId="{C61ED75C-A2CD-48D8-9AD8-92889E5D6779}" type="presParOf" srcId="{EB214F28-42F2-4E7B-8690-62B4EEE93A6F}" destId="{472DAC64-943E-45BC-A093-6B3A5E6E19DF}" srcOrd="1" destOrd="0" presId="urn:microsoft.com/office/officeart/2005/8/layout/hierarchy1"/>
    <dgm:cxn modelId="{A048ED82-3935-46A1-B7F9-E31D20B78B57}" type="presParOf" srcId="{472DAC64-943E-45BC-A093-6B3A5E6E19DF}" destId="{39A8BE9B-3CAA-464B-B3A2-03367E859D91}" srcOrd="0" destOrd="0" presId="urn:microsoft.com/office/officeart/2005/8/layout/hierarchy1"/>
    <dgm:cxn modelId="{0EA8B924-F5AE-47E1-B646-1C5882C6BB73}" type="presParOf" srcId="{39A8BE9B-3CAA-464B-B3A2-03367E859D91}" destId="{FF2DACCA-324C-4754-B6B4-6D556FD42911}" srcOrd="0" destOrd="0" presId="urn:microsoft.com/office/officeart/2005/8/layout/hierarchy1"/>
    <dgm:cxn modelId="{E74ECE5E-3577-4F92-B2D3-F8175779DD07}" type="presParOf" srcId="{39A8BE9B-3CAA-464B-B3A2-03367E859D91}" destId="{D097DDD2-BD02-45E9-9792-4DC82E7E1099}" srcOrd="1" destOrd="0" presId="urn:microsoft.com/office/officeart/2005/8/layout/hierarchy1"/>
    <dgm:cxn modelId="{C95FB638-6B33-42EE-8E7D-CB7D3F0B0AAD}" type="presParOf" srcId="{472DAC64-943E-45BC-A093-6B3A5E6E19DF}" destId="{559E9D4E-7515-488A-9BB6-E751030AC2A4}" srcOrd="1" destOrd="0" presId="urn:microsoft.com/office/officeart/2005/8/layout/hierarchy1"/>
    <dgm:cxn modelId="{1705882C-3B54-406E-AA84-D54888FBC300}" type="presParOf" srcId="{5966943A-5FE9-4292-A9B6-1538A0AB37EA}" destId="{B35098D3-3794-4980-BD08-80D7C8C150C4}" srcOrd="6" destOrd="0" presId="urn:microsoft.com/office/officeart/2005/8/layout/hierarchy1"/>
    <dgm:cxn modelId="{35769B56-C12A-4803-9AE6-16F6552ED94C}" type="presParOf" srcId="{5966943A-5FE9-4292-A9B6-1538A0AB37EA}" destId="{3D597DAE-E6F9-4700-AB43-59A83D4A4312}" srcOrd="7" destOrd="0" presId="urn:microsoft.com/office/officeart/2005/8/layout/hierarchy1"/>
    <dgm:cxn modelId="{465DC809-8239-4D32-BF4D-EA333EEDA0A9}" type="presParOf" srcId="{3D597DAE-E6F9-4700-AB43-59A83D4A4312}" destId="{4CC9AD4F-CB8B-4AB4-8E6D-F2434E22C3DF}" srcOrd="0" destOrd="0" presId="urn:microsoft.com/office/officeart/2005/8/layout/hierarchy1"/>
    <dgm:cxn modelId="{05D12296-93E0-4392-A448-503B98E7C4CD}" type="presParOf" srcId="{4CC9AD4F-CB8B-4AB4-8E6D-F2434E22C3DF}" destId="{F837B2F7-EB2A-4BA5-88A2-F35AFE0BD506}" srcOrd="0" destOrd="0" presId="urn:microsoft.com/office/officeart/2005/8/layout/hierarchy1"/>
    <dgm:cxn modelId="{2D986DA3-B2B8-43CD-A6FA-673D2D22AE17}" type="presParOf" srcId="{4CC9AD4F-CB8B-4AB4-8E6D-F2434E22C3DF}" destId="{671C689C-E3F8-4386-9E23-9848BCA9CCF3}" srcOrd="1" destOrd="0" presId="urn:microsoft.com/office/officeart/2005/8/layout/hierarchy1"/>
    <dgm:cxn modelId="{90EA8B1F-A440-4BBF-B94B-D6541B6179DA}" type="presParOf" srcId="{3D597DAE-E6F9-4700-AB43-59A83D4A4312}" destId="{0A4BA3EC-E7B1-4413-87F7-94AAB5754B78}" srcOrd="1" destOrd="0" presId="urn:microsoft.com/office/officeart/2005/8/layout/hierarchy1"/>
    <dgm:cxn modelId="{C04FA339-FD55-44E9-B7EB-40E56E86D3E6}" type="presParOf" srcId="{0A4BA3EC-E7B1-4413-87F7-94AAB5754B78}" destId="{A2247F9C-D670-4385-B43B-CE0BE98E7E4A}" srcOrd="0" destOrd="0" presId="urn:microsoft.com/office/officeart/2005/8/layout/hierarchy1"/>
    <dgm:cxn modelId="{499FE55D-B7C0-4B14-A854-644A5E15ABE0}" type="presParOf" srcId="{0A4BA3EC-E7B1-4413-87F7-94AAB5754B78}" destId="{D90E18FB-DC94-4AC8-99D4-1391667F1950}" srcOrd="1" destOrd="0" presId="urn:microsoft.com/office/officeart/2005/8/layout/hierarchy1"/>
    <dgm:cxn modelId="{B8157297-FDA5-41D1-BE89-5C928EB6D784}" type="presParOf" srcId="{D90E18FB-DC94-4AC8-99D4-1391667F1950}" destId="{BE3A8C61-648E-4C76-B565-302D441EC0B6}" srcOrd="0" destOrd="0" presId="urn:microsoft.com/office/officeart/2005/8/layout/hierarchy1"/>
    <dgm:cxn modelId="{7BCF91AB-7451-405B-A104-9C26CF3AB3DD}" type="presParOf" srcId="{BE3A8C61-648E-4C76-B565-302D441EC0B6}" destId="{C24F472C-6F11-42FF-A03F-D4582E6D5E31}" srcOrd="0" destOrd="0" presId="urn:microsoft.com/office/officeart/2005/8/layout/hierarchy1"/>
    <dgm:cxn modelId="{9F3DA42E-73C9-4EBA-8D23-E91CDCB0DA87}" type="presParOf" srcId="{BE3A8C61-648E-4C76-B565-302D441EC0B6}" destId="{AB6C8192-F4CD-4C84-922F-4544E65D8472}" srcOrd="1" destOrd="0" presId="urn:microsoft.com/office/officeart/2005/8/layout/hierarchy1"/>
    <dgm:cxn modelId="{E2B3E062-6391-434C-884C-D49A2DD8CF74}" type="presParOf" srcId="{D90E18FB-DC94-4AC8-99D4-1391667F1950}" destId="{156779D3-8F94-431E-91DA-65ECF578082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247F9C-D670-4385-B43B-CE0BE98E7E4A}">
      <dsp:nvSpPr>
        <dsp:cNvPr id="0" name=""/>
        <dsp:cNvSpPr/>
      </dsp:nvSpPr>
      <dsp:spPr>
        <a:xfrm>
          <a:off x="7341256" y="3353660"/>
          <a:ext cx="91440" cy="5154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5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5098D3-3794-4980-BD08-80D7C8C150C4}">
      <dsp:nvSpPr>
        <dsp:cNvPr id="0" name=""/>
        <dsp:cNvSpPr/>
      </dsp:nvSpPr>
      <dsp:spPr>
        <a:xfrm>
          <a:off x="4137799" y="1712825"/>
          <a:ext cx="3249177" cy="515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255"/>
              </a:lnTo>
              <a:lnTo>
                <a:pt x="3249177" y="351255"/>
              </a:lnTo>
              <a:lnTo>
                <a:pt x="3249177" y="515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6FD53D-5571-45E3-A166-46E1839317D4}">
      <dsp:nvSpPr>
        <dsp:cNvPr id="0" name=""/>
        <dsp:cNvSpPr/>
      </dsp:nvSpPr>
      <dsp:spPr>
        <a:xfrm>
          <a:off x="5175138" y="3353660"/>
          <a:ext cx="91440" cy="5154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5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66BDBB-48BA-40FB-ACE5-712FB5F2570A}">
      <dsp:nvSpPr>
        <dsp:cNvPr id="0" name=""/>
        <dsp:cNvSpPr/>
      </dsp:nvSpPr>
      <dsp:spPr>
        <a:xfrm>
          <a:off x="4137799" y="1712825"/>
          <a:ext cx="1083059" cy="515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255"/>
              </a:lnTo>
              <a:lnTo>
                <a:pt x="1083059" y="351255"/>
              </a:lnTo>
              <a:lnTo>
                <a:pt x="1083059" y="515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DF0009-975C-4838-A6CD-63E0E9BD1BDA}">
      <dsp:nvSpPr>
        <dsp:cNvPr id="0" name=""/>
        <dsp:cNvSpPr/>
      </dsp:nvSpPr>
      <dsp:spPr>
        <a:xfrm>
          <a:off x="3009019" y="3353660"/>
          <a:ext cx="91440" cy="5154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5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2B9919-8AB8-4275-95A1-6BACC18C69D4}">
      <dsp:nvSpPr>
        <dsp:cNvPr id="0" name=""/>
        <dsp:cNvSpPr/>
      </dsp:nvSpPr>
      <dsp:spPr>
        <a:xfrm>
          <a:off x="3054739" y="1712825"/>
          <a:ext cx="1083059" cy="515437"/>
        </a:xfrm>
        <a:custGeom>
          <a:avLst/>
          <a:gdLst/>
          <a:ahLst/>
          <a:cxnLst/>
          <a:rect l="0" t="0" r="0" b="0"/>
          <a:pathLst>
            <a:path>
              <a:moveTo>
                <a:pt x="1083059" y="0"/>
              </a:moveTo>
              <a:lnTo>
                <a:pt x="1083059" y="351255"/>
              </a:lnTo>
              <a:lnTo>
                <a:pt x="0" y="351255"/>
              </a:lnTo>
              <a:lnTo>
                <a:pt x="0" y="515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FE6F84-AEB0-4E36-87D4-1900110ADC09}">
      <dsp:nvSpPr>
        <dsp:cNvPr id="0" name=""/>
        <dsp:cNvSpPr/>
      </dsp:nvSpPr>
      <dsp:spPr>
        <a:xfrm>
          <a:off x="842901" y="3353660"/>
          <a:ext cx="91440" cy="5154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5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1BEB39-EE8A-4C0B-8BE2-39A34DD37F4C}">
      <dsp:nvSpPr>
        <dsp:cNvPr id="0" name=""/>
        <dsp:cNvSpPr/>
      </dsp:nvSpPr>
      <dsp:spPr>
        <a:xfrm>
          <a:off x="888621" y="1712825"/>
          <a:ext cx="3249177" cy="515437"/>
        </a:xfrm>
        <a:custGeom>
          <a:avLst/>
          <a:gdLst/>
          <a:ahLst/>
          <a:cxnLst/>
          <a:rect l="0" t="0" r="0" b="0"/>
          <a:pathLst>
            <a:path>
              <a:moveTo>
                <a:pt x="3249177" y="0"/>
              </a:moveTo>
              <a:lnTo>
                <a:pt x="3249177" y="351255"/>
              </a:lnTo>
              <a:lnTo>
                <a:pt x="0" y="351255"/>
              </a:lnTo>
              <a:lnTo>
                <a:pt x="0" y="515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8DDA1-3DD5-4162-82EC-625B34F98637}">
      <dsp:nvSpPr>
        <dsp:cNvPr id="0" name=""/>
        <dsp:cNvSpPr/>
      </dsp:nvSpPr>
      <dsp:spPr>
        <a:xfrm>
          <a:off x="3251659" y="587428"/>
          <a:ext cx="1772278" cy="11253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044EA9-9128-4F36-ACB1-6E6E6DA92CCB}">
      <dsp:nvSpPr>
        <dsp:cNvPr id="0" name=""/>
        <dsp:cNvSpPr/>
      </dsp:nvSpPr>
      <dsp:spPr>
        <a:xfrm>
          <a:off x="3448579" y="774502"/>
          <a:ext cx="1772278" cy="1125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ahoo" pitchFamily="2" charset="0"/>
            </a:rPr>
            <a:t>Mecanismos de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ahoo" pitchFamily="2" charset="0"/>
            </a:rPr>
            <a:t>Cohesión</a:t>
          </a:r>
          <a:endParaRPr lang="es-ES_tradnl" sz="1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Yahoo" pitchFamily="2" charset="0"/>
          </a:endParaRPr>
        </a:p>
      </dsp:txBody>
      <dsp:txXfrm>
        <a:off x="3481541" y="807464"/>
        <a:ext cx="1706354" cy="1059472"/>
      </dsp:txXfrm>
    </dsp:sp>
    <dsp:sp modelId="{2EE368F5-EBE4-4B9C-87F6-A3F1A3CB34C0}">
      <dsp:nvSpPr>
        <dsp:cNvPr id="0" name=""/>
        <dsp:cNvSpPr/>
      </dsp:nvSpPr>
      <dsp:spPr>
        <a:xfrm>
          <a:off x="2482" y="2228263"/>
          <a:ext cx="1772278" cy="11253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0C4746-31F0-4161-9189-22A4212B4904}">
      <dsp:nvSpPr>
        <dsp:cNvPr id="0" name=""/>
        <dsp:cNvSpPr/>
      </dsp:nvSpPr>
      <dsp:spPr>
        <a:xfrm>
          <a:off x="199402" y="2415336"/>
          <a:ext cx="1772278" cy="1125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 smtClean="0">
              <a:latin typeface="La Bamba LET" pitchFamily="2" charset="0"/>
            </a:rPr>
            <a:t>Elisión</a:t>
          </a:r>
          <a:r>
            <a:rPr lang="es-ES_tradnl" sz="1800" kern="1200" dirty="0" smtClean="0">
              <a:latin typeface="La Bamba LET" pitchFamily="2" charset="0"/>
            </a:rPr>
            <a:t> </a:t>
          </a:r>
        </a:p>
      </dsp:txBody>
      <dsp:txXfrm>
        <a:off x="232364" y="2448298"/>
        <a:ext cx="1706354" cy="1059472"/>
      </dsp:txXfrm>
    </dsp:sp>
    <dsp:sp modelId="{49A4F3B3-6C0F-4456-9777-45695FE55214}">
      <dsp:nvSpPr>
        <dsp:cNvPr id="0" name=""/>
        <dsp:cNvSpPr/>
      </dsp:nvSpPr>
      <dsp:spPr>
        <a:xfrm>
          <a:off x="2482" y="3869097"/>
          <a:ext cx="1772278" cy="11253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718BC0-79E7-4D0A-A3B8-D3427714036A}">
      <dsp:nvSpPr>
        <dsp:cNvPr id="0" name=""/>
        <dsp:cNvSpPr/>
      </dsp:nvSpPr>
      <dsp:spPr>
        <a:xfrm>
          <a:off x="199402" y="4056171"/>
          <a:ext cx="1772278" cy="1125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kern="1200" dirty="0" smtClean="0"/>
            <a:t>Evitar repetir el mismo referente.</a:t>
          </a:r>
          <a:endParaRPr lang="es-ES_tradnl" sz="1100" kern="1200" dirty="0"/>
        </a:p>
      </dsp:txBody>
      <dsp:txXfrm>
        <a:off x="232364" y="4089133"/>
        <a:ext cx="1706354" cy="1059472"/>
      </dsp:txXfrm>
    </dsp:sp>
    <dsp:sp modelId="{90ED273F-EA4C-4FCC-99C9-421E45C30CE1}">
      <dsp:nvSpPr>
        <dsp:cNvPr id="0" name=""/>
        <dsp:cNvSpPr/>
      </dsp:nvSpPr>
      <dsp:spPr>
        <a:xfrm>
          <a:off x="2168600" y="2228263"/>
          <a:ext cx="1772278" cy="11253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98C3D7-BA6E-4BE2-BC4D-4491851AD81B}">
      <dsp:nvSpPr>
        <dsp:cNvPr id="0" name=""/>
        <dsp:cNvSpPr/>
      </dsp:nvSpPr>
      <dsp:spPr>
        <a:xfrm>
          <a:off x="2365520" y="2415336"/>
          <a:ext cx="1772278" cy="1125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 smtClean="0">
              <a:latin typeface="La Bamba LET" pitchFamily="2" charset="0"/>
            </a:rPr>
            <a:t>Sinónimos</a:t>
          </a:r>
          <a:endParaRPr lang="es-ES_tradnl" sz="2400" kern="1200" dirty="0">
            <a:latin typeface="La Bamba LET" pitchFamily="2" charset="0"/>
          </a:endParaRPr>
        </a:p>
      </dsp:txBody>
      <dsp:txXfrm>
        <a:off x="2398482" y="2448298"/>
        <a:ext cx="1706354" cy="1059472"/>
      </dsp:txXfrm>
    </dsp:sp>
    <dsp:sp modelId="{B33C9149-BD35-4D34-BCA8-3C76AEEF0B1F}">
      <dsp:nvSpPr>
        <dsp:cNvPr id="0" name=""/>
        <dsp:cNvSpPr/>
      </dsp:nvSpPr>
      <dsp:spPr>
        <a:xfrm>
          <a:off x="2168600" y="3869097"/>
          <a:ext cx="1772278" cy="11253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B535DD-4AC6-4F2C-AA17-D0F36985316D}">
      <dsp:nvSpPr>
        <dsp:cNvPr id="0" name=""/>
        <dsp:cNvSpPr/>
      </dsp:nvSpPr>
      <dsp:spPr>
        <a:xfrm>
          <a:off x="2365520" y="4056171"/>
          <a:ext cx="1772278" cy="1125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kern="1200" dirty="0" smtClean="0"/>
            <a:t>Emplear palabras de significado equivalente o similar al referente</a:t>
          </a:r>
          <a:endParaRPr lang="es-ES_tradnl" sz="1100" kern="1200" dirty="0"/>
        </a:p>
      </dsp:txBody>
      <dsp:txXfrm>
        <a:off x="2398482" y="4089133"/>
        <a:ext cx="1706354" cy="1059472"/>
      </dsp:txXfrm>
    </dsp:sp>
    <dsp:sp modelId="{EFD6DAC7-A1BA-4C7C-AA5A-F0271ED9BF8F}">
      <dsp:nvSpPr>
        <dsp:cNvPr id="0" name=""/>
        <dsp:cNvSpPr/>
      </dsp:nvSpPr>
      <dsp:spPr>
        <a:xfrm>
          <a:off x="4334718" y="2228263"/>
          <a:ext cx="1772278" cy="11253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4AE722-54C0-439C-B0EF-392BC765046A}">
      <dsp:nvSpPr>
        <dsp:cNvPr id="0" name=""/>
        <dsp:cNvSpPr/>
      </dsp:nvSpPr>
      <dsp:spPr>
        <a:xfrm>
          <a:off x="4531638" y="2415336"/>
          <a:ext cx="1772278" cy="1125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 smtClean="0">
              <a:latin typeface="La Bamba LET" pitchFamily="2" charset="0"/>
            </a:rPr>
            <a:t>Conectores</a:t>
          </a:r>
          <a:endParaRPr lang="es-ES_tradnl" sz="2400" kern="1200" dirty="0">
            <a:latin typeface="La Bamba LET" pitchFamily="2" charset="0"/>
          </a:endParaRPr>
        </a:p>
      </dsp:txBody>
      <dsp:txXfrm>
        <a:off x="4564600" y="2448298"/>
        <a:ext cx="1706354" cy="1059472"/>
      </dsp:txXfrm>
    </dsp:sp>
    <dsp:sp modelId="{FF2DACCA-324C-4754-B6B4-6D556FD42911}">
      <dsp:nvSpPr>
        <dsp:cNvPr id="0" name=""/>
        <dsp:cNvSpPr/>
      </dsp:nvSpPr>
      <dsp:spPr>
        <a:xfrm>
          <a:off x="4334718" y="3869097"/>
          <a:ext cx="1772278" cy="11253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97DDD2-BD02-45E9-9792-4DC82E7E1099}">
      <dsp:nvSpPr>
        <dsp:cNvPr id="0" name=""/>
        <dsp:cNvSpPr/>
      </dsp:nvSpPr>
      <dsp:spPr>
        <a:xfrm>
          <a:off x="4531638" y="4056171"/>
          <a:ext cx="1772278" cy="1125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kern="1200" dirty="0" smtClean="0"/>
            <a:t>Permitir la cohesión y secuencia lógica de las ideas. </a:t>
          </a:r>
          <a:endParaRPr lang="es-ES_tradnl" sz="1100" kern="1200" dirty="0"/>
        </a:p>
      </dsp:txBody>
      <dsp:txXfrm>
        <a:off x="4564600" y="4089133"/>
        <a:ext cx="1706354" cy="1059472"/>
      </dsp:txXfrm>
    </dsp:sp>
    <dsp:sp modelId="{F837B2F7-EB2A-4BA5-88A2-F35AFE0BD506}">
      <dsp:nvSpPr>
        <dsp:cNvPr id="0" name=""/>
        <dsp:cNvSpPr/>
      </dsp:nvSpPr>
      <dsp:spPr>
        <a:xfrm>
          <a:off x="6500837" y="2228263"/>
          <a:ext cx="1772278" cy="11253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1C689C-E3F8-4386-9E23-9848BCA9CCF3}">
      <dsp:nvSpPr>
        <dsp:cNvPr id="0" name=""/>
        <dsp:cNvSpPr/>
      </dsp:nvSpPr>
      <dsp:spPr>
        <a:xfrm>
          <a:off x="6697757" y="2415336"/>
          <a:ext cx="1772278" cy="1125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 smtClean="0">
              <a:latin typeface="La Bamba LET" pitchFamily="2" charset="0"/>
            </a:rPr>
            <a:t>Sustitución</a:t>
          </a:r>
          <a:endParaRPr lang="es-ES_tradnl" sz="2400" kern="1200" dirty="0">
            <a:latin typeface="La Bamba LET" pitchFamily="2" charset="0"/>
          </a:endParaRPr>
        </a:p>
      </dsp:txBody>
      <dsp:txXfrm>
        <a:off x="6730719" y="2448298"/>
        <a:ext cx="1706354" cy="1059472"/>
      </dsp:txXfrm>
    </dsp:sp>
    <dsp:sp modelId="{C24F472C-6F11-42FF-A03F-D4582E6D5E31}">
      <dsp:nvSpPr>
        <dsp:cNvPr id="0" name=""/>
        <dsp:cNvSpPr/>
      </dsp:nvSpPr>
      <dsp:spPr>
        <a:xfrm>
          <a:off x="6500837" y="3869097"/>
          <a:ext cx="1772278" cy="11253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6C8192-F4CD-4C84-922F-4544E65D8472}">
      <dsp:nvSpPr>
        <dsp:cNvPr id="0" name=""/>
        <dsp:cNvSpPr/>
      </dsp:nvSpPr>
      <dsp:spPr>
        <a:xfrm>
          <a:off x="6697757" y="4056171"/>
          <a:ext cx="1772278" cy="1125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kern="1200" dirty="0" smtClean="0"/>
            <a:t>Cambiar una determinada palabra por otra o por una frase repetida.</a:t>
          </a:r>
          <a:endParaRPr lang="es-ES_tradnl" sz="1100" kern="1200" dirty="0"/>
        </a:p>
      </dsp:txBody>
      <dsp:txXfrm>
        <a:off x="6730719" y="4089133"/>
        <a:ext cx="1706354" cy="10594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13 Elipse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6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44DD92-4370-4235-887C-11D09CF92DD3}" type="datetimeFigureOut">
              <a:rPr lang="es-ES_tradnl"/>
              <a:pPr>
                <a:defRPr/>
              </a:pPr>
              <a:t>03/04/2012</a:t>
            </a:fld>
            <a:endParaRPr lang="es-ES_tradnl"/>
          </a:p>
        </p:txBody>
      </p:sp>
      <p:sp>
        <p:nvSpPr>
          <p:cNvPr id="7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8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D61A40-5DA1-4521-88E1-8BA723876DF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5AEE6-4AF3-45ED-BF89-057FAB0DC0C2}" type="datetimeFigureOut">
              <a:rPr lang="es-ES_tradnl"/>
              <a:pPr>
                <a:defRPr/>
              </a:pPr>
              <a:t>03/04/2012</a:t>
            </a:fld>
            <a:endParaRPr lang="es-ES_tradnl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A73EB-19DA-4A37-A583-84AFBC1837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93D4D-B1A8-4FD0-A698-5DA1C618AC73}" type="datetimeFigureOut">
              <a:rPr lang="es-ES_tradnl"/>
              <a:pPr>
                <a:defRPr/>
              </a:pPr>
              <a:t>03/04/2012</a:t>
            </a:fld>
            <a:endParaRPr lang="es-ES_tradnl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82DFC-A292-4816-9F60-5CD059C0A0D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7A65E-8ADA-4B47-A3F0-13992208C291}" type="datetimeFigureOut">
              <a:rPr lang="es-ES_tradnl"/>
              <a:pPr>
                <a:defRPr/>
              </a:pPr>
              <a:t>03/04/2012</a:t>
            </a:fld>
            <a:endParaRPr lang="es-ES_tradnl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77B13-76C9-4ADC-AB25-15828B2D53C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Rectángulo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13 Rectángulo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5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6 Elipse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FF2E11-68D3-4B22-AC65-19527A9742C3}" type="datetimeFigureOut">
              <a:rPr lang="es-ES_tradnl"/>
              <a:pPr>
                <a:defRPr/>
              </a:pPr>
              <a:t>03/04/2012</a:t>
            </a:fld>
            <a:endParaRPr lang="es-ES_tradnl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9AF865-ADEB-4743-8DE8-36EB4D76657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D0100-8B58-405D-B2CD-F4492206607F}" type="datetimeFigureOut">
              <a:rPr lang="es-ES_tradnl"/>
              <a:pPr>
                <a:defRPr/>
              </a:pPr>
              <a:t>03/04/2012</a:t>
            </a:fld>
            <a:endParaRPr lang="es-ES_tradnl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8DAE0-0340-4C2F-A047-5322E3524B4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7B62C7-CD02-41CC-A4CF-6318BBEDC803}" type="datetimeFigureOut">
              <a:rPr lang="es-ES_tradnl"/>
              <a:pPr>
                <a:defRPr/>
              </a:pPr>
              <a:t>03/04/2012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0BBD3E-E899-480D-A85F-38979A6727B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9E158-384C-49A7-A877-ED608D2A2BA7}" type="datetimeFigureOut">
              <a:rPr lang="es-ES_tradnl"/>
              <a:pPr>
                <a:defRPr/>
              </a:pPr>
              <a:t>03/04/2012</a:t>
            </a:fld>
            <a:endParaRPr lang="es-ES_tradnl"/>
          </a:p>
        </p:txBody>
      </p:sp>
      <p:sp>
        <p:nvSpPr>
          <p:cNvPr id="4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01299-A08E-4643-AE3E-DE710EA897C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2 Rectángulo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13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4C6E0A-D2CE-49F4-BB5D-FF2801C9D3EB}" type="datetimeFigureOut">
              <a:rPr lang="es-ES_tradnl"/>
              <a:pPr>
                <a:defRPr/>
              </a:pPr>
              <a:t>03/04/2012</a:t>
            </a:fld>
            <a:endParaRPr lang="es-ES_tradnl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110EB2-0B38-47B6-8637-F62B4B03CD3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62BDEF-98A7-43AC-A7C8-930E5AD20F2B}" type="datetimeFigureOut">
              <a:rPr lang="es-ES_tradnl"/>
              <a:pPr>
                <a:defRPr/>
              </a:pPr>
              <a:t>03/04/2012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E133C2-534D-4D4D-A745-74FE5D326A4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2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13 Proceso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5 Proceso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548C86-8D4C-4E66-B76F-A6D9CD2F7B29}" type="datetimeFigureOut">
              <a:rPr lang="es-ES_tradnl"/>
              <a:pPr>
                <a:defRPr/>
              </a:pPr>
              <a:t>03/04/2012</a:t>
            </a:fld>
            <a:endParaRPr lang="es-ES_tradnl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348B9E-3FB3-4BB2-849F-32D5FB7EA7A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Elipse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1 Rectángulo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A965985-8699-4DF1-B241-42539BC1B892}" type="datetimeFigureOut">
              <a:rPr lang="es-ES_tradnl"/>
              <a:pPr>
                <a:defRPr/>
              </a:pPr>
              <a:t>03/04/2012</a:t>
            </a:fld>
            <a:endParaRPr lang="es-ES_tradn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24E2AC69-299C-4A03-9AF6-A7EF7CEEC19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5" r:id="rId5"/>
    <p:sldLayoutId id="2147483680" r:id="rId6"/>
    <p:sldLayoutId id="2147483686" r:id="rId7"/>
    <p:sldLayoutId id="2147483687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31925" y="620688"/>
            <a:ext cx="7532563" cy="5400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_tradnl" sz="8000" dirty="0" smtClean="0">
                <a:solidFill>
                  <a:schemeClr val="tx2">
                    <a:satMod val="130000"/>
                  </a:schemeClr>
                </a:solidFill>
                <a:latin typeface="Ransom" pitchFamily="2" charset="0"/>
              </a:rPr>
              <a:t>C</a:t>
            </a:r>
            <a:r>
              <a:rPr lang="es-ES_tradnl" sz="8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Ransom" pitchFamily="2" charset="0"/>
              </a:rPr>
              <a:t>O</a:t>
            </a:r>
            <a:r>
              <a:rPr lang="es-ES_tradnl" sz="8000" dirty="0" smtClean="0">
                <a:solidFill>
                  <a:schemeClr val="tx1"/>
                </a:solidFill>
                <a:latin typeface="Ransom" pitchFamily="2" charset="0"/>
              </a:rPr>
              <a:t>H</a:t>
            </a:r>
            <a:r>
              <a:rPr lang="es-ES_tradnl" sz="8000" dirty="0" smtClean="0">
                <a:solidFill>
                  <a:schemeClr val="tx2">
                    <a:satMod val="130000"/>
                  </a:schemeClr>
                </a:solidFill>
                <a:latin typeface="Ransom" pitchFamily="2" charset="0"/>
              </a:rPr>
              <a:t>E</a:t>
            </a:r>
            <a:r>
              <a:rPr lang="es-ES_tradnl" sz="8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Ransom" pitchFamily="2" charset="0"/>
              </a:rPr>
              <a:t>R</a:t>
            </a:r>
            <a:r>
              <a:rPr lang="es-ES_tradnl" sz="8000" dirty="0" smtClean="0">
                <a:solidFill>
                  <a:schemeClr val="tx1"/>
                </a:solidFill>
                <a:latin typeface="Ransom" pitchFamily="2" charset="0"/>
              </a:rPr>
              <a:t>E</a:t>
            </a:r>
            <a:r>
              <a:rPr lang="es-ES_tradnl" sz="8000" dirty="0" smtClean="0">
                <a:solidFill>
                  <a:schemeClr val="tx2">
                    <a:satMod val="130000"/>
                  </a:schemeClr>
                </a:solidFill>
                <a:latin typeface="Ransom" pitchFamily="2" charset="0"/>
              </a:rPr>
              <a:t>N</a:t>
            </a:r>
            <a:r>
              <a:rPr lang="es-ES_tradnl" sz="8000" dirty="0" smtClean="0">
                <a:solidFill>
                  <a:srgbClr val="00B050"/>
                </a:solidFill>
                <a:latin typeface="Ransom" pitchFamily="2" charset="0"/>
              </a:rPr>
              <a:t>C</a:t>
            </a:r>
            <a:r>
              <a:rPr lang="es-ES_tradnl" sz="8000" dirty="0" smtClean="0">
                <a:solidFill>
                  <a:schemeClr val="tx2">
                    <a:satMod val="130000"/>
                  </a:schemeClr>
                </a:solidFill>
                <a:latin typeface="Ransom" pitchFamily="2" charset="0"/>
              </a:rPr>
              <a:t>IA </a:t>
            </a:r>
            <a:r>
              <a:rPr lang="es-ES_tradnl" sz="8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Ransom" pitchFamily="2" charset="0"/>
              </a:rPr>
              <a:t>Y</a:t>
            </a:r>
            <a:r>
              <a:rPr lang="es-ES_tradnl" sz="8000" dirty="0" smtClean="0">
                <a:solidFill>
                  <a:schemeClr val="tx2">
                    <a:satMod val="130000"/>
                  </a:schemeClr>
                </a:solidFill>
                <a:latin typeface="Ransom" pitchFamily="2" charset="0"/>
              </a:rPr>
              <a:t> </a:t>
            </a:r>
            <a:r>
              <a:rPr lang="es-ES_tradnl" sz="8000" dirty="0" smtClean="0">
                <a:latin typeface="Ransom" pitchFamily="2" charset="0"/>
              </a:rPr>
              <a:t>C</a:t>
            </a:r>
            <a:r>
              <a:rPr lang="es-ES_tradnl" sz="8000" dirty="0" smtClean="0">
                <a:solidFill>
                  <a:srgbClr val="00B050"/>
                </a:solidFill>
                <a:latin typeface="Ransom" pitchFamily="2" charset="0"/>
              </a:rPr>
              <a:t>O</a:t>
            </a:r>
            <a:r>
              <a:rPr lang="es-ES_tradnl" sz="8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Ransom" pitchFamily="2" charset="0"/>
              </a:rPr>
              <a:t>H</a:t>
            </a:r>
            <a:r>
              <a:rPr lang="es-ES_tradnl" sz="8000" dirty="0" smtClean="0">
                <a:solidFill>
                  <a:schemeClr val="tx1"/>
                </a:solidFill>
                <a:latin typeface="Ransom" pitchFamily="2" charset="0"/>
              </a:rPr>
              <a:t>E</a:t>
            </a:r>
            <a:r>
              <a:rPr lang="es-ES_tradnl" sz="8000" dirty="0" smtClean="0">
                <a:solidFill>
                  <a:srgbClr val="FFC000"/>
                </a:solidFill>
                <a:latin typeface="Ransom" pitchFamily="2" charset="0"/>
              </a:rPr>
              <a:t>S</a:t>
            </a:r>
            <a:r>
              <a:rPr lang="es-ES_tradnl" sz="8000" dirty="0" smtClean="0">
                <a:latin typeface="Ransom" pitchFamily="2" charset="0"/>
              </a:rPr>
              <a:t>IÓ</a:t>
            </a:r>
            <a:r>
              <a:rPr lang="es-ES_tradnl" sz="8000" dirty="0" smtClean="0">
                <a:solidFill>
                  <a:srgbClr val="00B0F0"/>
                </a:solidFill>
                <a:latin typeface="Ransom" pitchFamily="2" charset="0"/>
              </a:rPr>
              <a:t>N</a:t>
            </a:r>
            <a:r>
              <a:rPr lang="es-ES_tradnl" sz="8000" dirty="0">
                <a:latin typeface="Ransom" pitchFamily="2" charset="0"/>
              </a:rPr>
              <a:t/>
            </a:r>
            <a:br>
              <a:rPr lang="es-ES_tradnl" sz="8000" dirty="0">
                <a:latin typeface="Ransom" pitchFamily="2" charset="0"/>
              </a:rPr>
            </a:br>
            <a:endParaRPr lang="es-ES_tradnl" sz="8000" dirty="0">
              <a:solidFill>
                <a:schemeClr val="tx2">
                  <a:satMod val="130000"/>
                </a:schemeClr>
              </a:solidFill>
              <a:latin typeface="Ransom" pitchFamily="2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625" y="642938"/>
            <a:ext cx="8258175" cy="548322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Sinónimos: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s-ES_tradn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“La adolescencia se caracteriza por el desarrollo de la capacidad de </a:t>
            </a:r>
            <a:r>
              <a:rPr lang="es-ES_tradnl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discernimiento</a:t>
            </a:r>
            <a:r>
              <a:rPr lang="es-ES_tradn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junto a cambios corporales importantes. La adquisición de </a:t>
            </a:r>
            <a:r>
              <a:rPr lang="es-ES_tradnl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criterio</a:t>
            </a:r>
            <a:r>
              <a:rPr lang="es-ES_tradn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implica tomar decisiones por sí mismo”.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Sustitución: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es-ES_tradn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“El </a:t>
            </a:r>
            <a:r>
              <a:rPr lang="es-ES_tradnl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automóvil</a:t>
            </a:r>
            <a:r>
              <a:rPr lang="es-ES_tradn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uno de los inventos clave del siglo XX, por el cambio en el estilo de vida que implicó su uso masivo. Hoy, un alto número de familias cuenta con un </a:t>
            </a:r>
            <a:r>
              <a:rPr lang="es-ES_tradnl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vehículo</a:t>
            </a:r>
            <a:r>
              <a:rPr lang="es-ES_tradn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endParaRPr lang="es-ES_tradn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20213914">
            <a:off x="1020965" y="1772322"/>
            <a:ext cx="7407275" cy="2132534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_tradnl" sz="7200" dirty="0" smtClean="0">
                <a:solidFill>
                  <a:srgbClr val="FF0000"/>
                </a:solidFill>
                <a:latin typeface="Ransom" pitchFamily="2" charset="0"/>
              </a:rPr>
              <a:t>LOS</a:t>
            </a:r>
            <a:br>
              <a:rPr lang="es-ES_tradnl" sz="7200" dirty="0" smtClean="0">
                <a:solidFill>
                  <a:srgbClr val="FF0000"/>
                </a:solidFill>
                <a:latin typeface="Ransom" pitchFamily="2" charset="0"/>
              </a:rPr>
            </a:br>
            <a:r>
              <a:rPr lang="es-ES_tradnl" sz="7200" dirty="0" smtClean="0">
                <a:solidFill>
                  <a:srgbClr val="FF0000"/>
                </a:solidFill>
                <a:latin typeface="Ransom" pitchFamily="2" charset="0"/>
              </a:rPr>
              <a:t>CONECTORES</a:t>
            </a:r>
            <a:endParaRPr lang="es-ES_tradnl" sz="7200" dirty="0">
              <a:solidFill>
                <a:srgbClr val="FF0000"/>
              </a:solidFill>
              <a:latin typeface="Ransom" pitchFamily="2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7200" dirty="0" smtClean="0">
                <a:solidFill>
                  <a:srgbClr val="FF0000"/>
                </a:solidFill>
                <a:latin typeface="A Damn Mess" pitchFamily="2" charset="0"/>
              </a:rPr>
              <a:t>CONECTORES</a:t>
            </a:r>
            <a:endParaRPr lang="es-ES_tradnl" sz="7200" dirty="0">
              <a:solidFill>
                <a:srgbClr val="FF0000"/>
              </a:solidFill>
              <a:latin typeface="A Damn Mess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100" y="1652736"/>
            <a:ext cx="7499350" cy="4800600"/>
          </a:xfrm>
        </p:spPr>
        <p:txBody>
          <a:bodyPr>
            <a:normAutofit fontScale="92500" lnSpcReduction="20000"/>
          </a:bodyPr>
          <a:lstStyle/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es-ES_tradn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FUNCIÓN: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_tradnl" dirty="0" smtClean="0">
                <a:solidFill>
                  <a:srgbClr val="002060"/>
                </a:solidFill>
              </a:rPr>
              <a:t>Unir las ideas y establecer relaciones entre los conceptos de un párrafo.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_tradnl" dirty="0">
                <a:solidFill>
                  <a:srgbClr val="002060"/>
                </a:solidFill>
              </a:rPr>
              <a:t>Los conectores actúan en el texto como enlaces </a:t>
            </a:r>
            <a:r>
              <a:rPr lang="es-ES_tradnl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interoracionales</a:t>
            </a:r>
            <a:r>
              <a:rPr lang="es-ES_tradnl" dirty="0">
                <a:solidFill>
                  <a:srgbClr val="002060"/>
                </a:solidFill>
              </a:rPr>
              <a:t> o </a:t>
            </a:r>
            <a:r>
              <a:rPr lang="es-ES_tradnl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extraoracionales</a:t>
            </a:r>
            <a:r>
              <a:rPr lang="es-ES_tradnl" dirty="0">
                <a:solidFill>
                  <a:srgbClr val="002060"/>
                </a:solidFill>
              </a:rPr>
              <a:t>; es decir, que permiten unir una oración con otra; o </a:t>
            </a:r>
            <a:r>
              <a:rPr lang="es-ES_tradnl" dirty="0" smtClean="0">
                <a:solidFill>
                  <a:srgbClr val="002060"/>
                </a:solidFill>
              </a:rPr>
              <a:t>bien, </a:t>
            </a:r>
            <a:r>
              <a:rPr lang="es-ES_tradnl" dirty="0">
                <a:solidFill>
                  <a:srgbClr val="002060"/>
                </a:solidFill>
              </a:rPr>
              <a:t>dos párrafos </a:t>
            </a:r>
            <a:r>
              <a:rPr lang="es-ES_tradnl" dirty="0" smtClean="0">
                <a:solidFill>
                  <a:srgbClr val="002060"/>
                </a:solidFill>
              </a:rPr>
              <a:t>entre sí</a:t>
            </a:r>
            <a:r>
              <a:rPr lang="es-ES_tradnl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_tradnl" dirty="0" smtClean="0">
                <a:solidFill>
                  <a:srgbClr val="002060"/>
                </a:solidFill>
              </a:rPr>
              <a:t>Estas </a:t>
            </a:r>
            <a:r>
              <a:rPr lang="es-ES_tradnl" dirty="0">
                <a:solidFill>
                  <a:srgbClr val="002060"/>
                </a:solidFill>
              </a:rPr>
              <a:t>expresiones conectivas están formadas por </a:t>
            </a:r>
            <a:r>
              <a:rPr lang="es-ES_tradnl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conjunción o locuciones conjuntivas</a:t>
            </a:r>
            <a:r>
              <a:rPr lang="es-ES_tradnl" dirty="0">
                <a:solidFill>
                  <a:srgbClr val="002060"/>
                </a:solidFill>
              </a:rPr>
              <a:t>; algunos </a:t>
            </a:r>
            <a:r>
              <a:rPr lang="es-ES_tradnl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adverbios </a:t>
            </a:r>
            <a:r>
              <a:rPr lang="es-ES_tradnl" dirty="0">
                <a:solidFill>
                  <a:srgbClr val="002060"/>
                </a:solidFill>
              </a:rPr>
              <a:t>y también </a:t>
            </a:r>
            <a:r>
              <a:rPr lang="es-ES_tradnl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expresiones nominales</a:t>
            </a:r>
            <a:r>
              <a:rPr lang="es-ES_tradnl" dirty="0">
                <a:solidFill>
                  <a:srgbClr val="002060"/>
                </a:solidFill>
              </a:rPr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s-ES_tradnl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s-ES_tradnl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tx2">
                    <a:satMod val="130000"/>
                  </a:schemeClr>
                </a:solidFill>
              </a:rPr>
              <a:t>CUADRO - RESUMEN</a:t>
            </a:r>
            <a:endParaRPr lang="es-ES_tradnl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896990"/>
              </p:ext>
            </p:extLst>
          </p:nvPr>
        </p:nvGraphicFramePr>
        <p:xfrm>
          <a:off x="428625" y="1492250"/>
          <a:ext cx="8231039" cy="494330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428892"/>
                <a:gridCol w="3039878"/>
                <a:gridCol w="2762269"/>
              </a:tblGrid>
              <a:tr h="608251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TIPO DE CONECTOR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RELACIÓN QUE ESTABLECE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EJEMPLOS</a:t>
                      </a:r>
                      <a:endParaRPr lang="es-ES_tradnl" dirty="0"/>
                    </a:p>
                  </a:txBody>
                  <a:tcPr/>
                </a:tc>
              </a:tr>
              <a:tr h="1129609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</a:t>
                      </a:r>
                      <a:r>
                        <a:rPr lang="es-ES_tradnl" baseline="0" dirty="0" smtClean="0"/>
                        <a:t> a</a:t>
                      </a:r>
                      <a:r>
                        <a:rPr lang="es-ES_tradnl" dirty="0" smtClean="0"/>
                        <a:t>dición 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Une dos ideas a un mismo nivel.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Además, aún más, incluso, asimismo,</a:t>
                      </a:r>
                      <a:r>
                        <a:rPr lang="es-ES_tradnl" baseline="0" dirty="0" smtClean="0"/>
                        <a:t> igualmente, del mismo modo, también.</a:t>
                      </a:r>
                      <a:endParaRPr lang="es-ES_tradnl" dirty="0"/>
                    </a:p>
                  </a:txBody>
                  <a:tcPr/>
                </a:tc>
              </a:tr>
              <a:tr h="86893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 contraste 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Establece una relación de oposición entre ideas diferentes o contrarias.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Pero, en cambio, sin embargo, sino, por el contrario, no obstante.</a:t>
                      </a:r>
                      <a:endParaRPr lang="es-ES_tradnl" dirty="0"/>
                    </a:p>
                  </a:txBody>
                  <a:tcPr/>
                </a:tc>
              </a:tr>
              <a:tr h="86893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 causa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Introduce una causa o razón.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Porque, ya que, por eso, pues, puesto que, dado que.</a:t>
                      </a:r>
                      <a:endParaRPr lang="es-ES_tradnl" dirty="0"/>
                    </a:p>
                  </a:txBody>
                  <a:tcPr/>
                </a:tc>
              </a:tr>
              <a:tr h="1390287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 consecuencia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Introduce una consecuencia o conclusión.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Por (lo) tanto, luego, de modo que, en consecuencia, por consiguiente, de ahí que.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18004"/>
              </p:ext>
            </p:extLst>
          </p:nvPr>
        </p:nvGraphicFramePr>
        <p:xfrm>
          <a:off x="571473" y="714356"/>
          <a:ext cx="8215371" cy="5572163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738457"/>
                <a:gridCol w="2738457"/>
                <a:gridCol w="2738457"/>
              </a:tblGrid>
              <a:tr h="1078145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TIPO DE CONECTOR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RELACIÓN QUE ESTABLECE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EJEMPLOS</a:t>
                      </a:r>
                      <a:endParaRPr lang="es-ES_tradnl" dirty="0"/>
                    </a:p>
                  </a:txBody>
                  <a:tcPr/>
                </a:tc>
              </a:tr>
              <a:tr h="1664451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 finalidad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Indica finalidad o meta.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Para (que),</a:t>
                      </a:r>
                      <a:r>
                        <a:rPr lang="es-ES_tradnl" baseline="0" dirty="0" smtClean="0"/>
                        <a:t> con el fin de (que), a fin de (que), con el objeto/propósito de.</a:t>
                      </a:r>
                      <a:endParaRPr lang="es-ES_tradnl" dirty="0"/>
                    </a:p>
                  </a:txBody>
                  <a:tcPr/>
                </a:tc>
              </a:tr>
              <a:tr h="1664451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 tiempo/momento</a:t>
                      </a:r>
                    </a:p>
                    <a:p>
                      <a:r>
                        <a:rPr lang="es-ES_tradnl" dirty="0" smtClean="0"/>
                        <a:t>(Temporal) 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Introduce una indicación de tiempo.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Cuando, mientras, tan pronto como, apenas, de repente.</a:t>
                      </a:r>
                      <a:endParaRPr lang="es-ES_tradnl" dirty="0"/>
                    </a:p>
                  </a:txBody>
                  <a:tcPr/>
                </a:tc>
              </a:tr>
              <a:tr h="1165116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 ubicación/lugar</a:t>
                      </a:r>
                    </a:p>
                    <a:p>
                      <a:r>
                        <a:rPr lang="es-ES_tradnl" dirty="0" smtClean="0"/>
                        <a:t>(Espaciales )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Introduce una indicación de lugar.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Enfrente, delante, detrás, encima, donde.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EJERCICIOS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es-CO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Corrige </a:t>
            </a:r>
            <a:r>
              <a:rPr lang="es-CO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siguiente texto de acuerdo con las </a:t>
            </a:r>
            <a:r>
              <a:rPr lang="es-CO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REGLAS de cohesión vistas: </a:t>
            </a:r>
            <a:endParaRPr lang="es-CO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550" indent="0">
              <a:buNone/>
            </a:pPr>
            <a:r>
              <a:rPr lang="es-CO" sz="2400" i="1" dirty="0"/>
              <a:t>Todos los días por la mañana, lo primero que hago es agradecer a Dios. Le agradezco a Dios por la vida, le agradezco a</a:t>
            </a:r>
            <a:r>
              <a:rPr lang="es-CO" sz="2400" i="1" dirty="0" smtClean="0"/>
              <a:t> Dios por </a:t>
            </a:r>
            <a:r>
              <a:rPr lang="es-CO" sz="2400" i="1" dirty="0"/>
              <a:t>la salud y le agradezco a Dios por el nuevo día. Luego me levanto y me arreglo, pero primero voy al baño y me baño. </a:t>
            </a:r>
            <a:r>
              <a:rPr lang="es-CO" sz="2400" i="1" dirty="0" smtClean="0"/>
              <a:t>Luego </a:t>
            </a:r>
            <a:r>
              <a:rPr lang="es-CO" sz="2400" i="1" dirty="0"/>
              <a:t>le </a:t>
            </a:r>
            <a:r>
              <a:rPr lang="es-CO" sz="2400" i="1" dirty="0" smtClean="0"/>
              <a:t>pregunto </a:t>
            </a:r>
            <a:r>
              <a:rPr lang="es-CO" sz="2400" i="1" dirty="0"/>
              <a:t>a mi mamá que qué hay de desayuno y mi mamá me lo sirve. Luego mi mamá me pide que arregle la habitación y yo la arreglo porque no me gusta ver la habitación desordenada. </a:t>
            </a:r>
            <a:r>
              <a:rPr lang="es-CO" sz="2400" i="1" dirty="0" smtClean="0"/>
              <a:t>Sobre </a:t>
            </a:r>
            <a:r>
              <a:rPr lang="es-CO" sz="2400" i="1" dirty="0"/>
              <a:t>las </a:t>
            </a:r>
            <a:r>
              <a:rPr lang="es-CO" sz="2400" i="1" dirty="0" smtClean="0"/>
              <a:t>6,30 </a:t>
            </a:r>
            <a:r>
              <a:rPr lang="es-CO" sz="2400" i="1" dirty="0"/>
              <a:t>salgo para el </a:t>
            </a:r>
            <a:r>
              <a:rPr lang="es-CO" sz="2400" i="1" dirty="0" smtClean="0"/>
              <a:t>colegio, </a:t>
            </a:r>
            <a:r>
              <a:rPr lang="es-CO" sz="2400" i="1" dirty="0"/>
              <a:t>con las tareas y los ejercicios </a:t>
            </a:r>
            <a:r>
              <a:rPr lang="es-CO" sz="2400" i="1" dirty="0" smtClean="0"/>
              <a:t>del colegio.  </a:t>
            </a:r>
            <a:r>
              <a:rPr lang="es-CO" sz="2400" i="1" dirty="0"/>
              <a:t>A las </a:t>
            </a:r>
            <a:r>
              <a:rPr lang="es-CO" sz="2400" i="1" dirty="0" smtClean="0"/>
              <a:t>6,45 </a:t>
            </a:r>
            <a:r>
              <a:rPr lang="es-CO" sz="2400" i="1" dirty="0"/>
              <a:t>estoy llegando al </a:t>
            </a:r>
            <a:r>
              <a:rPr lang="es-CO" sz="2400" i="1" dirty="0" smtClean="0"/>
              <a:t>colegio</a:t>
            </a:r>
            <a:r>
              <a:rPr lang="es-CO" sz="2400" i="1" dirty="0"/>
              <a:t> </a:t>
            </a:r>
            <a:r>
              <a:rPr lang="es-CO" sz="2400" i="1" dirty="0" smtClean="0"/>
              <a:t>y comienzo mi jornada escolar.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355921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3600" dirty="0" smtClean="0"/>
              <a:t>SUSTITUIR “Y” POR EL CONECTOR MÁS APROPIADO</a:t>
            </a:r>
            <a:endParaRPr lang="es-CO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447800"/>
            <a:ext cx="7674818" cy="4800600"/>
          </a:xfrm>
        </p:spPr>
        <p:txBody>
          <a:bodyPr/>
          <a:lstStyle/>
          <a:p>
            <a:pPr lvl="0"/>
            <a:r>
              <a:rPr lang="es-CO" dirty="0">
                <a:solidFill>
                  <a:srgbClr val="FF0000"/>
                </a:solidFill>
              </a:rPr>
              <a:t>Rita prepara el almuerzo </a:t>
            </a:r>
            <a:r>
              <a:rPr lang="es-CO" b="1" dirty="0">
                <a:solidFill>
                  <a:srgbClr val="FF0000"/>
                </a:solidFill>
              </a:rPr>
              <a:t>y</a:t>
            </a:r>
            <a:r>
              <a:rPr lang="es-CO" dirty="0">
                <a:solidFill>
                  <a:srgbClr val="FF0000"/>
                </a:solidFill>
              </a:rPr>
              <a:t> su esposo hace el aseo</a:t>
            </a:r>
          </a:p>
          <a:p>
            <a:pPr lvl="0"/>
            <a:r>
              <a:rPr lang="es-CO" dirty="0">
                <a:solidFill>
                  <a:srgbClr val="FF0000"/>
                </a:solidFill>
              </a:rPr>
              <a:t>César se puso pesado cuando se tomó los primeros tragos </a:t>
            </a:r>
            <a:r>
              <a:rPr lang="es-CO" b="1" dirty="0">
                <a:solidFill>
                  <a:srgbClr val="FF0000"/>
                </a:solidFill>
              </a:rPr>
              <a:t>y</a:t>
            </a:r>
            <a:r>
              <a:rPr lang="es-CO" dirty="0">
                <a:solidFill>
                  <a:srgbClr val="FF0000"/>
                </a:solidFill>
              </a:rPr>
              <a:t> su esposa se marchó de la fiesta enojada</a:t>
            </a:r>
          </a:p>
          <a:p>
            <a:pPr lvl="0"/>
            <a:r>
              <a:rPr lang="es-CO" dirty="0">
                <a:solidFill>
                  <a:srgbClr val="FF0000"/>
                </a:solidFill>
              </a:rPr>
              <a:t>Durante un partido por las eliminatorias al Mundial de Fútbol unos ríen </a:t>
            </a:r>
            <a:r>
              <a:rPr lang="es-CO" b="1" dirty="0">
                <a:solidFill>
                  <a:srgbClr val="FF0000"/>
                </a:solidFill>
              </a:rPr>
              <a:t>y </a:t>
            </a:r>
            <a:r>
              <a:rPr lang="es-CO" dirty="0">
                <a:solidFill>
                  <a:srgbClr val="FF0000"/>
                </a:solidFill>
              </a:rPr>
              <a:t>otros sufren</a:t>
            </a:r>
          </a:p>
          <a:p>
            <a:pPr lvl="0"/>
            <a:r>
              <a:rPr lang="es-CO" dirty="0">
                <a:solidFill>
                  <a:srgbClr val="FF0000"/>
                </a:solidFill>
              </a:rPr>
              <a:t>Te pedí que me guardaras el secreto  </a:t>
            </a:r>
            <a:r>
              <a:rPr lang="es-CO" b="1" dirty="0">
                <a:solidFill>
                  <a:srgbClr val="FF0000"/>
                </a:solidFill>
              </a:rPr>
              <a:t>y</a:t>
            </a:r>
            <a:r>
              <a:rPr lang="es-CO" dirty="0">
                <a:solidFill>
                  <a:srgbClr val="FF0000"/>
                </a:solidFill>
              </a:rPr>
              <a:t>  se lo contaste a tus amigos</a:t>
            </a:r>
          </a:p>
          <a:p>
            <a:pPr marL="82550" indent="0">
              <a:buNone/>
            </a:pPr>
            <a:endParaRPr lang="es-C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61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 txBox="1">
            <a:spLocks/>
          </p:cNvSpPr>
          <p:nvPr/>
        </p:nvSpPr>
        <p:spPr bwMode="auto">
          <a:xfrm rot="20198406">
            <a:off x="626897" y="1913167"/>
            <a:ext cx="8122256" cy="248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65125" indent="-282575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fontAlgn="base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ES_tradnl" sz="4800" dirty="0" smtClean="0">
                <a:solidFill>
                  <a:srgbClr val="FF0000"/>
                </a:solidFill>
                <a:latin typeface="Oreos" pitchFamily="2" charset="0"/>
              </a:rPr>
              <a:t>LOS  MARCADORES </a:t>
            </a:r>
            <a:r>
              <a:rPr lang="es-ES_tradnl" sz="7200" dirty="0" smtClean="0">
                <a:solidFill>
                  <a:srgbClr val="FF0000"/>
                </a:solidFill>
                <a:latin typeface="Oreos" pitchFamily="2" charset="0"/>
              </a:rPr>
              <a:t>TEXTUALES</a:t>
            </a:r>
            <a:endParaRPr lang="es-ES_tradnl" sz="7200" dirty="0">
              <a:solidFill>
                <a:srgbClr val="FF0000"/>
              </a:solidFill>
              <a:latin typeface="Oreo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51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dirty="0" smtClean="0">
                <a:solidFill>
                  <a:srgbClr val="FF0000"/>
                </a:solidFill>
                <a:latin typeface="Oreos" pitchFamily="2" charset="0"/>
              </a:rPr>
              <a:t>MARCADORES TEXTUALES</a:t>
            </a:r>
            <a:endParaRPr lang="es-ES_tradnl" dirty="0">
              <a:solidFill>
                <a:srgbClr val="FF0000"/>
              </a:solidFill>
              <a:latin typeface="Oreos" pitchFamily="2" charset="0"/>
            </a:endParaRPr>
          </a:p>
        </p:txBody>
      </p:sp>
      <p:sp>
        <p:nvSpPr>
          <p:cNvPr id="19459" name="2 Marcador de contenido"/>
          <p:cNvSpPr>
            <a:spLocks noGrp="1"/>
          </p:cNvSpPr>
          <p:nvPr>
            <p:ph idx="1"/>
          </p:nvPr>
        </p:nvSpPr>
        <p:spPr>
          <a:xfrm>
            <a:off x="1435100" y="2564904"/>
            <a:ext cx="7499350" cy="3683496"/>
          </a:xfrm>
        </p:spPr>
        <p:txBody>
          <a:bodyPr/>
          <a:lstStyle/>
          <a:p>
            <a:pPr marL="82550" indent="0">
              <a:buNone/>
            </a:pPr>
            <a:r>
              <a:rPr lang="es-ES_tradn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Función:</a:t>
            </a:r>
          </a:p>
          <a:p>
            <a:r>
              <a:rPr lang="es-ES_tradnl" dirty="0" smtClean="0"/>
              <a:t>Organizar el contenido total del texto.</a:t>
            </a:r>
          </a:p>
          <a:p>
            <a:r>
              <a:rPr lang="es-ES_tradnl" dirty="0" smtClean="0"/>
              <a:t>Contribuyen en el desarrollo de ideas.</a:t>
            </a:r>
          </a:p>
          <a:p>
            <a:r>
              <a:rPr lang="es-ES_tradnl" dirty="0" smtClean="0"/>
              <a:t>Ayudan en la cohesión y coherencia textuales.</a:t>
            </a:r>
          </a:p>
          <a:p>
            <a:pPr>
              <a:buFont typeface="Wingdings 2" pitchFamily="18" charset="2"/>
              <a:buNone/>
            </a:pPr>
            <a:endParaRPr lang="es-ES_tradnl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tx2">
                    <a:satMod val="130000"/>
                  </a:schemeClr>
                </a:solidFill>
              </a:rPr>
              <a:t>CASOS CONCRETOS DE MARCADORES</a:t>
            </a:r>
            <a:endParaRPr lang="es-ES_tradnl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501108"/>
              </p:ext>
            </p:extLst>
          </p:nvPr>
        </p:nvGraphicFramePr>
        <p:xfrm>
          <a:off x="1435100" y="1447800"/>
          <a:ext cx="7499349" cy="47548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499783"/>
                <a:gridCol w="2499783"/>
                <a:gridCol w="249978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TIPO DE MARCADOR</a:t>
                      </a:r>
                      <a:endParaRPr lang="es-ES_tradnl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FUNCIÓN</a:t>
                      </a:r>
                      <a:endParaRPr lang="es-ES_tradnl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EJEMPLOS</a:t>
                      </a:r>
                      <a:endParaRPr lang="es-ES_tradnl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 inicio </a:t>
                      </a:r>
                      <a:endParaRPr lang="es-ES_tradnl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Dar comienzo a un discurso o a una enumeración (de ideas, razones,</a:t>
                      </a:r>
                      <a:r>
                        <a:rPr lang="es-ES_tradnl" baseline="0" dirty="0" smtClean="0"/>
                        <a:t> etc.).</a:t>
                      </a:r>
                      <a:endParaRPr lang="es-ES_tradnl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En primer lugar, para empezar, en cuanto a,</a:t>
                      </a:r>
                      <a:r>
                        <a:rPr lang="es-ES_tradnl" baseline="0" dirty="0" smtClean="0"/>
                        <a:t> respecto de, en primer término, antes que nada.</a:t>
                      </a:r>
                      <a:endParaRPr lang="es-ES_tradnl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 distribución </a:t>
                      </a:r>
                      <a:endParaRPr lang="es-ES_tradnl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Distribuir las ideas del texto de acuerdo con una jerarquía o tipo de relación (dos partes, ideas opuestas, etc.).</a:t>
                      </a:r>
                      <a:endParaRPr lang="es-ES_tradnl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Por un lado, por otro;</a:t>
                      </a:r>
                      <a:r>
                        <a:rPr lang="es-ES_tradnl" baseline="0" dirty="0" smtClean="0"/>
                        <a:t> por una parte, por otra; estos, aquellos; de un lado, de otro.</a:t>
                      </a:r>
                      <a:endParaRPr lang="es-ES_tradnl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 continuidad </a:t>
                      </a:r>
                      <a:endParaRPr lang="es-ES_tradnl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Introducir lo</a:t>
                      </a:r>
                      <a:r>
                        <a:rPr lang="es-ES_tradnl" baseline="0" dirty="0" smtClean="0"/>
                        <a:t> que se pretende informar más adelante y que se relaciona con lo expuesto anteriormente.</a:t>
                      </a:r>
                      <a:endParaRPr lang="es-ES_tradnl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En seguida, a continuación, entonces, a todo esto.</a:t>
                      </a:r>
                      <a:endParaRPr lang="es-ES_tradnl" dirty="0"/>
                    </a:p>
                  </a:txBody>
                  <a:tcPr marL="83326" marR="83326"/>
                </a:tc>
              </a:tr>
            </a:tbl>
          </a:graphicData>
        </a:graphic>
      </p:graphicFrame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tx2">
                    <a:satMod val="130000"/>
                  </a:schemeClr>
                </a:solidFill>
                <a:latin typeface="Yahoo" pitchFamily="2" charset="0"/>
              </a:rPr>
              <a:t>COHERENCIA</a:t>
            </a:r>
            <a:endParaRPr lang="es-ES_tradnl" dirty="0">
              <a:solidFill>
                <a:schemeClr val="tx2">
                  <a:satMod val="130000"/>
                </a:schemeClr>
              </a:solidFill>
              <a:latin typeface="Yahoo" pitchFamily="2" charset="0"/>
            </a:endParaRPr>
          </a:p>
        </p:txBody>
      </p:sp>
      <p:sp>
        <p:nvSpPr>
          <p:cNvPr id="9219" name="2 Marcador de contenido"/>
          <p:cNvSpPr>
            <a:spLocks noGrp="1"/>
          </p:cNvSpPr>
          <p:nvPr>
            <p:ph idx="1"/>
          </p:nvPr>
        </p:nvSpPr>
        <p:spPr>
          <a:xfrm>
            <a:off x="1331640" y="1340768"/>
            <a:ext cx="7499350" cy="3205336"/>
          </a:xfrm>
        </p:spPr>
        <p:txBody>
          <a:bodyPr/>
          <a:lstStyle/>
          <a:p>
            <a:r>
              <a:rPr lang="es-ES_tradn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light LET" pitchFamily="2" charset="0"/>
              </a:rPr>
              <a:t>Se refiere a las relaciones entre las palabras y los conceptos.</a:t>
            </a:r>
          </a:p>
          <a:p>
            <a:r>
              <a:rPr lang="es-ES_tradn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light LET" pitchFamily="2" charset="0"/>
              </a:rPr>
              <a:t>Las relaciones lógicas de las ideas e informaciones de un párrafo.</a:t>
            </a:r>
          </a:p>
          <a:p>
            <a:r>
              <a:rPr lang="es-ES_tradn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light LET" pitchFamily="2" charset="0"/>
              </a:rPr>
              <a:t>Uso adecuado de los signos de puntuación</a:t>
            </a:r>
            <a:r>
              <a:rPr lang="es-ES_tradn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light LET" pitchFamily="2" charset="0"/>
              </a:rPr>
              <a:t> </a:t>
            </a:r>
            <a:r>
              <a:rPr lang="es-ES_tradn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light LET" pitchFamily="2" charset="0"/>
              </a:rPr>
              <a:t>y conectores.</a:t>
            </a:r>
          </a:p>
        </p:txBody>
      </p:sp>
      <p:pic>
        <p:nvPicPr>
          <p:cNvPr id="1026" name="Picture 2" descr="http://t0.gstatic.com/images?q=tbn:ANd9GcQe1N6niY8smSTgwtoZMiz_VMh5ziqdkNtZXMiBr4YlvxShEHeHW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4422293"/>
            <a:ext cx="3312367" cy="228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369946"/>
              </p:ext>
            </p:extLst>
          </p:nvPr>
        </p:nvGraphicFramePr>
        <p:xfrm>
          <a:off x="428625" y="714375"/>
          <a:ext cx="8286807" cy="521497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62269"/>
                <a:gridCol w="2762269"/>
                <a:gridCol w="2762269"/>
              </a:tblGrid>
              <a:tr h="845449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TIPO DE MARCADOR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FUNCIÓN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EJEMPLOS</a:t>
                      </a:r>
                      <a:endParaRPr lang="es-ES_tradnl" dirty="0"/>
                    </a:p>
                  </a:txBody>
                  <a:tcPr/>
                </a:tc>
              </a:tr>
              <a:tr h="1305213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 Finalización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Informar que lo que continúa constituye la parte</a:t>
                      </a:r>
                      <a:r>
                        <a:rPr lang="es-ES_tradnl" baseline="0" dirty="0" smtClean="0"/>
                        <a:t> final del discurso.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Para terminar, en definitiva, por último, por fin, en fin.</a:t>
                      </a:r>
                      <a:endParaRPr lang="es-ES_tradnl" dirty="0"/>
                    </a:p>
                  </a:txBody>
                  <a:tcPr/>
                </a:tc>
              </a:tr>
              <a:tr h="913649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 conclusión 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Introducir conclusión o síntesis.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En conclusión, en resumen,</a:t>
                      </a:r>
                      <a:r>
                        <a:rPr lang="es-ES_tradnl" baseline="0" dirty="0" smtClean="0"/>
                        <a:t> en síntesis, en suma.</a:t>
                      </a:r>
                      <a:endParaRPr lang="es-ES_tradnl" dirty="0"/>
                    </a:p>
                  </a:txBody>
                  <a:tcPr/>
                </a:tc>
              </a:tr>
              <a:tr h="1305213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 Reformulación 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Indican explicación o reformulación de lo expuesto anteriormente.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Es decir, esto es, o sea, en otras palabras, mejor dicho.</a:t>
                      </a:r>
                      <a:endParaRPr lang="es-ES_tradnl" dirty="0"/>
                    </a:p>
                  </a:txBody>
                  <a:tcPr/>
                </a:tc>
              </a:tr>
              <a:tr h="845449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 Ejemplificación 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Introducir ejemplos.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Así, por ejemplo, a saber.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PRACTIQUEMOS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9750" indent="-457200">
              <a:buFont typeface="+mj-lt"/>
              <a:buAutoNum type="arabicPeriod"/>
            </a:pPr>
            <a:r>
              <a:rPr lang="es-CO" sz="2200" dirty="0" smtClean="0"/>
              <a:t>La </a:t>
            </a:r>
            <a:r>
              <a:rPr lang="es-CO" sz="2200" dirty="0"/>
              <a:t>pérdida de los valores ocasiona muchos problemas sociales </a:t>
            </a:r>
            <a:r>
              <a:rPr lang="es-CO" sz="2200" b="1" dirty="0"/>
              <a:t>dado que</a:t>
            </a:r>
            <a:r>
              <a:rPr lang="es-CO" sz="2200" dirty="0"/>
              <a:t>-</a:t>
            </a:r>
            <a:r>
              <a:rPr lang="es-CO" sz="2200" dirty="0" smtClean="0"/>
              <a:t>--------------------------------------------------</a:t>
            </a:r>
          </a:p>
          <a:p>
            <a:pPr marL="539750" indent="-457200">
              <a:buFont typeface="+mj-lt"/>
              <a:buAutoNum type="arabicPeriod"/>
            </a:pPr>
            <a:endParaRPr lang="es-CO" sz="2200" dirty="0"/>
          </a:p>
          <a:p>
            <a:pPr marL="539750" indent="-457200">
              <a:buFont typeface="+mj-lt"/>
              <a:buAutoNum type="arabicPeriod"/>
            </a:pPr>
            <a:r>
              <a:rPr lang="es-CO" sz="2200" dirty="0" smtClean="0"/>
              <a:t>---------------------------------------------------------------------------------------------------------------------------------</a:t>
            </a:r>
            <a:r>
              <a:rPr lang="es-CO" sz="2200" b="1" dirty="0"/>
              <a:t>no obstante,</a:t>
            </a:r>
            <a:r>
              <a:rPr lang="es-CO" sz="2200" dirty="0"/>
              <a:t> se podría  obtener una mejor calidad de vida</a:t>
            </a:r>
            <a:r>
              <a:rPr lang="es-CO" sz="2200" dirty="0" smtClean="0"/>
              <a:t>.</a:t>
            </a:r>
          </a:p>
          <a:p>
            <a:pPr marL="539750" indent="-457200">
              <a:buFont typeface="+mj-lt"/>
              <a:buAutoNum type="arabicPeriod"/>
            </a:pPr>
            <a:endParaRPr lang="es-CO" sz="2200" dirty="0"/>
          </a:p>
          <a:p>
            <a:pPr marL="539750" indent="-457200">
              <a:buFont typeface="+mj-lt"/>
              <a:buAutoNum type="arabicPeriod"/>
            </a:pPr>
            <a:r>
              <a:rPr lang="es-CO" sz="2200" dirty="0"/>
              <a:t>3)Los medios masivos de comunicación con frecuencia distorsionan la información  </a:t>
            </a:r>
            <a:r>
              <a:rPr lang="es-CO" sz="2200" b="1" dirty="0"/>
              <a:t>por eso</a:t>
            </a:r>
            <a:r>
              <a:rPr lang="es-CO" sz="2200" dirty="0" smtClean="0"/>
              <a:t>,-----------------------------------------------------------------------------------------------------</a:t>
            </a:r>
          </a:p>
          <a:p>
            <a:pPr marL="539750" indent="-457200">
              <a:buFont typeface="+mj-lt"/>
              <a:buAutoNum type="arabicPeriod"/>
            </a:pPr>
            <a:endParaRPr lang="es-CO" sz="2200" dirty="0"/>
          </a:p>
          <a:p>
            <a:pPr marL="539750" indent="-457200">
              <a:buFont typeface="+mj-lt"/>
              <a:buAutoNum type="arabicPeriod"/>
            </a:pPr>
            <a:r>
              <a:rPr lang="es-CO" sz="2200" dirty="0"/>
              <a:t>4)La comunicación es un proceso de interacción social, </a:t>
            </a:r>
            <a:r>
              <a:rPr lang="es-CO" sz="2200" b="1" dirty="0"/>
              <a:t>es decir</a:t>
            </a:r>
            <a:r>
              <a:rPr lang="es-CO" sz="2200" dirty="0" smtClean="0"/>
              <a:t>,------------------------------------------------------------------</a:t>
            </a:r>
            <a:endParaRPr lang="es-CO" sz="2200" dirty="0"/>
          </a:p>
        </p:txBody>
      </p:sp>
    </p:spTree>
    <p:extLst>
      <p:ext uri="{BB962C8B-B14F-4D97-AF65-F5344CB8AC3E}">
        <p14:creationId xmlns:p14="http://schemas.microsoft.com/office/powerpoint/2010/main" val="195020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TEXTOS ACADEMICOS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100" y="1447800"/>
            <a:ext cx="3136900" cy="4800600"/>
          </a:xfrm>
        </p:spPr>
        <p:txBody>
          <a:bodyPr/>
          <a:lstStyle/>
          <a:p>
            <a:r>
              <a:rPr lang="es-CO" dirty="0" smtClean="0"/>
              <a:t>RESUMEN</a:t>
            </a:r>
          </a:p>
          <a:p>
            <a:r>
              <a:rPr lang="es-CO" dirty="0" smtClean="0"/>
              <a:t>SÍNTESIS</a:t>
            </a:r>
          </a:p>
          <a:p>
            <a:r>
              <a:rPr lang="es-CO" dirty="0" smtClean="0"/>
              <a:t>RESEÑA</a:t>
            </a:r>
          </a:p>
          <a:p>
            <a:r>
              <a:rPr lang="es-CO" dirty="0" smtClean="0"/>
              <a:t>INFORME</a:t>
            </a:r>
          </a:p>
          <a:p>
            <a:r>
              <a:rPr lang="es-CO" dirty="0" smtClean="0"/>
              <a:t>ENSAYO</a:t>
            </a:r>
          </a:p>
          <a:p>
            <a:r>
              <a:rPr lang="es-CO" dirty="0" smtClean="0"/>
              <a:t>ARTÍCULO</a:t>
            </a:r>
          </a:p>
          <a:p>
            <a:endParaRPr lang="es-CO" dirty="0"/>
          </a:p>
        </p:txBody>
      </p:sp>
      <p:pic>
        <p:nvPicPr>
          <p:cNvPr id="3076" name="Picture 4" descr="http://3.bp.blogspot.com/-2ZKgKKxOM1k/TfXrtV8yGlI/AAAAAAAABEw/3pVUfymwiI8/s320/%25C3%25ADndi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04256"/>
            <a:ext cx="3589172" cy="26302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35539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ESTRUCTURA GENERAL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724744"/>
            <a:ext cx="4289028" cy="4800600"/>
          </a:xfrm>
        </p:spPr>
        <p:txBody>
          <a:bodyPr/>
          <a:lstStyle/>
          <a:p>
            <a:r>
              <a:rPr lang="es-CO" sz="2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PÁRRAFO INTRODUCTORIO</a:t>
            </a:r>
          </a:p>
          <a:p>
            <a:pPr marL="82550" indent="0">
              <a:buNone/>
            </a:pPr>
            <a:endParaRPr lang="es-CO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O" sz="2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PÁRRAFOS DE ARGUMENTACIÓN</a:t>
            </a:r>
          </a:p>
          <a:p>
            <a:pPr marL="82550" indent="0">
              <a:buNone/>
            </a:pPr>
            <a:endParaRPr lang="es-CO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O" sz="2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PÁRRAFO DE CONCLUSIÓN</a:t>
            </a:r>
            <a:endParaRPr lang="es-CO" sz="24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Flecha a la derecha con bandas"/>
          <p:cNvSpPr/>
          <p:nvPr/>
        </p:nvSpPr>
        <p:spPr>
          <a:xfrm>
            <a:off x="4499992" y="1700808"/>
            <a:ext cx="1008112" cy="64807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CuadroTexto"/>
          <p:cNvSpPr txBox="1"/>
          <p:nvPr/>
        </p:nvSpPr>
        <p:spPr>
          <a:xfrm>
            <a:off x="5652120" y="1569566"/>
            <a:ext cx="3096344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IDEA PRINCIPAL</a:t>
            </a:r>
          </a:p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IDEAS DE AMPLIACIÓN</a:t>
            </a:r>
          </a:p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IDEA DE CONCLUSIÓN</a:t>
            </a:r>
          </a:p>
        </p:txBody>
      </p:sp>
      <p:sp>
        <p:nvSpPr>
          <p:cNvPr id="6" name="5 Flecha a la derecha con bandas"/>
          <p:cNvSpPr/>
          <p:nvPr/>
        </p:nvSpPr>
        <p:spPr>
          <a:xfrm>
            <a:off x="4522823" y="3068960"/>
            <a:ext cx="1008112" cy="64807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Flecha a la derecha con bandas"/>
          <p:cNvSpPr/>
          <p:nvPr/>
        </p:nvSpPr>
        <p:spPr>
          <a:xfrm>
            <a:off x="4425730" y="4365104"/>
            <a:ext cx="1008112" cy="64807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CuadroTexto"/>
          <p:cNvSpPr txBox="1"/>
          <p:nvPr/>
        </p:nvSpPr>
        <p:spPr>
          <a:xfrm>
            <a:off x="5678197" y="2931331"/>
            <a:ext cx="3096344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PÁRRAFOS</a:t>
            </a:r>
          </a:p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IDEAS  DE AMPLIACIÓN POR PÁRRAFO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24128" y="4377878"/>
            <a:ext cx="3096344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PÁRRAFO, CON CINCO IDEAS DE CONCLUSIÓN</a:t>
            </a:r>
          </a:p>
        </p:txBody>
      </p:sp>
    </p:spTree>
    <p:extLst>
      <p:ext uri="{BB962C8B-B14F-4D97-AF65-F5344CB8AC3E}">
        <p14:creationId xmlns:p14="http://schemas.microsoft.com/office/powerpoint/2010/main" val="264393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707904" y="116632"/>
            <a:ext cx="50040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i="1" dirty="0">
                <a:solidFill>
                  <a:schemeClr val="accent6"/>
                </a:solidFill>
              </a:rPr>
              <a:t>Max es mi perro y mi mascota favorita. </a:t>
            </a:r>
            <a:r>
              <a:rPr lang="es-ES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Es alegre, divertido y demasiado extrovertido cuando llego a casa</a:t>
            </a:r>
            <a:r>
              <a:rPr lang="es-ES" b="1" i="1" dirty="0"/>
              <a:t>. </a:t>
            </a:r>
            <a:r>
              <a:rPr lang="es-ES" b="1" i="1" dirty="0">
                <a:solidFill>
                  <a:srgbClr val="FF0000"/>
                </a:solidFill>
              </a:rPr>
              <a:t>Algunas veces es demasiado confianzudo y trata de abusar de su gracia. </a:t>
            </a:r>
            <a:r>
              <a:rPr lang="es-ES" b="1" i="1" dirty="0">
                <a:solidFill>
                  <a:srgbClr val="00B050"/>
                </a:solidFill>
              </a:rPr>
              <a:t>Sin embargo, se hace querer de todos los que le conocen. </a:t>
            </a:r>
            <a:r>
              <a:rPr lang="es-ES" b="1" i="1" dirty="0">
                <a:solidFill>
                  <a:schemeClr val="accent6"/>
                </a:solidFill>
              </a:rPr>
              <a:t>No hay otro perro como Max.</a:t>
            </a:r>
            <a:endParaRPr lang="es-CO" dirty="0">
              <a:solidFill>
                <a:schemeClr val="accent6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115616" y="908720"/>
            <a:ext cx="2129750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s-CO" dirty="0"/>
              <a:t>PÁRRAFO </a:t>
            </a:r>
            <a:endParaRPr lang="es-CO" dirty="0" smtClean="0"/>
          </a:p>
          <a:p>
            <a:pPr algn="ctr"/>
            <a:r>
              <a:rPr lang="es-CO" dirty="0" smtClean="0"/>
              <a:t>INTRODUCTORIO</a:t>
            </a:r>
            <a:endParaRPr lang="es-CO" dirty="0"/>
          </a:p>
        </p:txBody>
      </p:sp>
      <p:sp>
        <p:nvSpPr>
          <p:cNvPr id="6" name="5 Abrir llave"/>
          <p:cNvSpPr/>
          <p:nvPr/>
        </p:nvSpPr>
        <p:spPr>
          <a:xfrm>
            <a:off x="3347864" y="2700955"/>
            <a:ext cx="360040" cy="315229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Rectángulo"/>
          <p:cNvSpPr/>
          <p:nvPr/>
        </p:nvSpPr>
        <p:spPr>
          <a:xfrm>
            <a:off x="1111717" y="3953936"/>
            <a:ext cx="2140073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s-CO" dirty="0" smtClean="0"/>
              <a:t>PÁRRAFOS DE </a:t>
            </a:r>
          </a:p>
          <a:p>
            <a:pPr algn="ctr"/>
            <a:r>
              <a:rPr lang="es-CO" dirty="0" smtClean="0"/>
              <a:t>ARGUMENTACIÓN</a:t>
            </a:r>
            <a:endParaRPr lang="es-CO" dirty="0"/>
          </a:p>
        </p:txBody>
      </p:sp>
      <p:sp>
        <p:nvSpPr>
          <p:cNvPr id="8" name="7 Rectángulo"/>
          <p:cNvSpPr/>
          <p:nvPr/>
        </p:nvSpPr>
        <p:spPr>
          <a:xfrm>
            <a:off x="3707904" y="2276872"/>
            <a:ext cx="50040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i="1" dirty="0">
                <a:solidFill>
                  <a:srgbClr val="FFC000"/>
                </a:solidFill>
              </a:rPr>
              <a:t>Cada vez que llego, Max con solo escuchar el sonido de las llaves en la puerta, comienza a ladrar de alegría, y salta tratando de alcanzar la chapa de la puerta.</a:t>
            </a:r>
            <a:endParaRPr lang="es-CO" dirty="0">
              <a:solidFill>
                <a:srgbClr val="FFC000"/>
              </a:solidFill>
            </a:endParaRPr>
          </a:p>
        </p:txBody>
      </p:sp>
      <p:sp>
        <p:nvSpPr>
          <p:cNvPr id="9" name="8 Cerrar corchete"/>
          <p:cNvSpPr/>
          <p:nvPr/>
        </p:nvSpPr>
        <p:spPr>
          <a:xfrm>
            <a:off x="8711952" y="620688"/>
            <a:ext cx="180528" cy="2256348"/>
          </a:xfrm>
          <a:prstGeom prst="rightBracket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9 Rectángulo"/>
          <p:cNvSpPr/>
          <p:nvPr/>
        </p:nvSpPr>
        <p:spPr>
          <a:xfrm>
            <a:off x="3779912" y="3637258"/>
            <a:ext cx="497073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i="1" dirty="0">
                <a:solidFill>
                  <a:srgbClr val="FF0000"/>
                </a:solidFill>
              </a:rPr>
              <a:t>Sin embargo, a veces me apena cuando llegan visitas a la casa, pues Max comienza a saltar, a lamerlos y algunas veces a realizar movimientos indecorosos (que pena).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11" name="10 Abrir corchete"/>
          <p:cNvSpPr/>
          <p:nvPr/>
        </p:nvSpPr>
        <p:spPr>
          <a:xfrm flipH="1">
            <a:off x="8740080" y="1080775"/>
            <a:ext cx="288032" cy="3240360"/>
          </a:xfrm>
          <a:prstGeom prst="leftBracket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Rectángulo"/>
          <p:cNvSpPr/>
          <p:nvPr/>
        </p:nvSpPr>
        <p:spPr>
          <a:xfrm>
            <a:off x="3851920" y="5114586"/>
            <a:ext cx="48600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i="1" dirty="0">
                <a:solidFill>
                  <a:srgbClr val="00B050"/>
                </a:solidFill>
              </a:rPr>
              <a:t>Por su forma de ser tan amistosa y alegre, Max es conocido por todos los vecinos, quienes lo saludan y le hacen caricias de amistad en la melena que le descuelga por la frente.</a:t>
            </a:r>
            <a:endParaRPr lang="es-CO" dirty="0">
              <a:solidFill>
                <a:srgbClr val="00B050"/>
              </a:solidFill>
            </a:endParaRPr>
          </a:p>
        </p:txBody>
      </p:sp>
      <p:sp>
        <p:nvSpPr>
          <p:cNvPr id="13" name="12 Abrir corchete"/>
          <p:cNvSpPr/>
          <p:nvPr/>
        </p:nvSpPr>
        <p:spPr>
          <a:xfrm flipH="1">
            <a:off x="8661378" y="1420324"/>
            <a:ext cx="140838" cy="4168915"/>
          </a:xfrm>
          <a:prstGeom prst="leftBracket">
            <a:avLst/>
          </a:prstGeom>
          <a:ln>
            <a:solidFill>
              <a:srgbClr val="92D05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>
              <a:ln>
                <a:solidFill>
                  <a:srgbClr val="92D050"/>
                </a:solidFill>
              </a:ln>
            </a:endParaRPr>
          </a:p>
        </p:txBody>
      </p:sp>
      <p:sp>
        <p:nvSpPr>
          <p:cNvPr id="14" name="13 Abrir llave"/>
          <p:cNvSpPr/>
          <p:nvPr/>
        </p:nvSpPr>
        <p:spPr>
          <a:xfrm>
            <a:off x="3347864" y="269032"/>
            <a:ext cx="432048" cy="20313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083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477963" y="2708920"/>
            <a:ext cx="1693092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s-CO" dirty="0"/>
              <a:t>PÁRRAFO </a:t>
            </a:r>
            <a:r>
              <a:rPr lang="es-CO" dirty="0" smtClean="0"/>
              <a:t>DE </a:t>
            </a:r>
          </a:p>
          <a:p>
            <a:pPr algn="ctr"/>
            <a:r>
              <a:rPr lang="es-CO" dirty="0" smtClean="0"/>
              <a:t>CONCLUSIÓN</a:t>
            </a:r>
            <a:endParaRPr lang="es-CO" dirty="0"/>
          </a:p>
        </p:txBody>
      </p:sp>
      <p:sp>
        <p:nvSpPr>
          <p:cNvPr id="5" name="4 Rectángulo"/>
          <p:cNvSpPr/>
          <p:nvPr/>
        </p:nvSpPr>
        <p:spPr>
          <a:xfrm>
            <a:off x="3635896" y="2483062"/>
            <a:ext cx="4896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i="1" dirty="0">
                <a:solidFill>
                  <a:schemeClr val="accent6"/>
                </a:solidFill>
              </a:rPr>
              <a:t>Definitivamente, Max es una mascota única y especial, me gusta su forma de ser tan </a:t>
            </a:r>
            <a:r>
              <a:rPr lang="es-ES" b="1" i="1" dirty="0" smtClean="0">
                <a:solidFill>
                  <a:schemeClr val="accent6"/>
                </a:solidFill>
              </a:rPr>
              <a:t> espontánea y natural, las mascotas nos alegran la vida y eso es Max para mí.</a:t>
            </a:r>
            <a:endParaRPr lang="es-CO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70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43608" y="316028"/>
            <a:ext cx="76683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i="1" dirty="0">
                <a:solidFill>
                  <a:schemeClr val="accent6"/>
                </a:solidFill>
              </a:rPr>
              <a:t>Max es mi perro y mi mascota favorita. </a:t>
            </a:r>
            <a:r>
              <a:rPr lang="es-ES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Es alegre, divertido y demasiado extrovertido cuando llego a casa</a:t>
            </a:r>
            <a:r>
              <a:rPr lang="es-ES" b="1" i="1" dirty="0"/>
              <a:t>. </a:t>
            </a:r>
            <a:r>
              <a:rPr lang="es-ES" b="1" i="1" dirty="0">
                <a:solidFill>
                  <a:srgbClr val="FF0000"/>
                </a:solidFill>
              </a:rPr>
              <a:t>Algunas veces es demasiado confianzudo y trata de abusar de su gracia. </a:t>
            </a:r>
            <a:r>
              <a:rPr lang="es-ES" b="1" i="1" dirty="0">
                <a:solidFill>
                  <a:srgbClr val="00B050"/>
                </a:solidFill>
              </a:rPr>
              <a:t>Sin embargo, se hace querer de todos los que le conocen. </a:t>
            </a:r>
            <a:r>
              <a:rPr lang="es-ES" b="1" i="1" dirty="0">
                <a:solidFill>
                  <a:schemeClr val="accent6"/>
                </a:solidFill>
              </a:rPr>
              <a:t>No hay otro perro como Max.</a:t>
            </a:r>
            <a:endParaRPr lang="es-CO" dirty="0">
              <a:solidFill>
                <a:schemeClr val="accent6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043608" y="1844824"/>
            <a:ext cx="76683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i="1" dirty="0">
                <a:solidFill>
                  <a:srgbClr val="FFC000"/>
                </a:solidFill>
              </a:rPr>
              <a:t>Cada vez que llego, Max con solo escuchar el sonido de las llaves en la puerta, comienza a ladrar de alegría, y salta tratando de alcanzar la chapa de la puerta.</a:t>
            </a:r>
            <a:endParaRPr lang="es-CO" dirty="0">
              <a:solidFill>
                <a:srgbClr val="FFC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043609" y="2924944"/>
            <a:ext cx="77070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i="1" dirty="0">
                <a:solidFill>
                  <a:srgbClr val="FF0000"/>
                </a:solidFill>
              </a:rPr>
              <a:t>Sin embargo, a veces me apena cuando llegan visitas a la casa, pues Max comienza a saltar, a lamerlos y algunas veces a realizar movimientos indecorosos (que pena).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043609" y="3945830"/>
            <a:ext cx="76683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i="1" dirty="0">
                <a:solidFill>
                  <a:srgbClr val="00B050"/>
                </a:solidFill>
              </a:rPr>
              <a:t>Por su forma de ser tan amistosa y alegre, Max es conocido por todos los vecinos, quienes lo saludan y le hacen caricias de amistad en la melena que le descuelga por la frente.</a:t>
            </a:r>
            <a:endParaRPr lang="es-CO" dirty="0">
              <a:solidFill>
                <a:srgbClr val="00B05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043609" y="4953942"/>
            <a:ext cx="76328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i="1" dirty="0">
                <a:solidFill>
                  <a:schemeClr val="accent6"/>
                </a:solidFill>
              </a:rPr>
              <a:t>Definitivamente, Max es una mascota única y especial, me gusta su forma de ser tan </a:t>
            </a:r>
            <a:r>
              <a:rPr lang="es-ES" b="1" i="1" dirty="0" smtClean="0">
                <a:solidFill>
                  <a:schemeClr val="accent6"/>
                </a:solidFill>
              </a:rPr>
              <a:t> espontánea y natural, las mascotas nos alegran la vida y eso es Max para mí.</a:t>
            </a:r>
            <a:endParaRPr lang="es-CO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61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63688" y="1894180"/>
            <a:ext cx="6552728" cy="30469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just">
              <a:spcAft>
                <a:spcPts val="1000"/>
              </a:spcAft>
            </a:pPr>
            <a:r>
              <a:rPr kumimoji="0" lang="es-C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Es la propiedad semántica de los textos bien formados, adecuada</a:t>
            </a:r>
            <a:r>
              <a:rPr kumimoji="0" lang="es-CO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construcción de frases/proposiciones, -</a:t>
            </a:r>
            <a:r>
              <a:rPr lang="es-CO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MICROESTRUCTURAS- </a:t>
            </a:r>
            <a:r>
              <a:rPr kumimoji="0" lang="es-C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de forma que le permitan al lector encontrar el significado global del texto.</a:t>
            </a:r>
            <a:endParaRPr lang="es-CO" sz="32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tx2">
                    <a:satMod val="130000"/>
                  </a:schemeClr>
                </a:solidFill>
                <a:latin typeface="Yahoo" pitchFamily="2" charset="0"/>
              </a:rPr>
              <a:t>COHERENCIA</a:t>
            </a:r>
            <a:endParaRPr lang="es-ES_tradnl" dirty="0">
              <a:solidFill>
                <a:schemeClr val="tx2">
                  <a:satMod val="130000"/>
                </a:schemeClr>
              </a:solidFill>
              <a:latin typeface="Yahoo" pitchFamily="2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923928" y="5301208"/>
            <a:ext cx="4572000" cy="77457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>
              <a:spcAft>
                <a:spcPts val="1000"/>
              </a:spcAft>
            </a:pPr>
            <a:r>
              <a:rPr lang="es-CO" b="1" dirty="0" err="1">
                <a:latin typeface="Calibri" pitchFamily="34" charset="0"/>
                <a:cs typeface="Calibri" pitchFamily="34" charset="0"/>
              </a:rPr>
              <a:t>Teun</a:t>
            </a:r>
            <a:r>
              <a:rPr lang="es-CO" b="1" dirty="0">
                <a:latin typeface="Calibri" pitchFamily="34" charset="0"/>
                <a:cs typeface="Calibri" pitchFamily="34" charset="0"/>
              </a:rPr>
              <a:t> Van </a:t>
            </a:r>
            <a:r>
              <a:rPr lang="es-CO" b="1" dirty="0" err="1">
                <a:latin typeface="Calibri" pitchFamily="34" charset="0"/>
                <a:cs typeface="Calibri" pitchFamily="34" charset="0"/>
              </a:rPr>
              <a:t>Dijk</a:t>
            </a:r>
            <a:endParaRPr lang="es-CO" b="1" dirty="0">
              <a:latin typeface="Calibri" pitchFamily="34" charset="0"/>
              <a:cs typeface="Calibri" pitchFamily="34" charset="0"/>
            </a:endParaRPr>
          </a:p>
          <a:p>
            <a:pPr lvl="0" algn="r">
              <a:spcAft>
                <a:spcPts val="1000"/>
              </a:spcAft>
            </a:pPr>
            <a:r>
              <a:rPr lang="es-CO" b="1" dirty="0">
                <a:latin typeface="Calibri" pitchFamily="34" charset="0"/>
                <a:cs typeface="Calibri" pitchFamily="34" charset="0"/>
              </a:rPr>
              <a:t>Estructuras y Funciones del discurso</a:t>
            </a:r>
          </a:p>
        </p:txBody>
      </p:sp>
    </p:spTree>
    <p:extLst>
      <p:ext uri="{BB962C8B-B14F-4D97-AF65-F5344CB8AC3E}">
        <p14:creationId xmlns:p14="http://schemas.microsoft.com/office/powerpoint/2010/main" val="230110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EJEMPLOS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un banco del parque dejó el fotógrafo la cámara. </a:t>
            </a:r>
          </a:p>
          <a:p>
            <a:r>
              <a:rPr lang="es-E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 molestan mucho este tipo de personas.</a:t>
            </a:r>
          </a:p>
          <a:p>
            <a:r>
              <a:rPr lang="es-E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Lucho es </a:t>
            </a:r>
            <a:r>
              <a:rPr lang="es-E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corpulento. Sus hombros son anchos, sus brazos son largos y sus manos son grandes y fuertes.</a:t>
            </a:r>
          </a:p>
          <a:p>
            <a:r>
              <a:rPr lang="es-E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Discutimos por una pequeña cosilla sin importancia.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8571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tx2">
                    <a:satMod val="130000"/>
                  </a:schemeClr>
                </a:solidFill>
                <a:latin typeface="Yahoo" pitchFamily="2" charset="0"/>
              </a:rPr>
              <a:t>COHESIÓN</a:t>
            </a:r>
            <a:endParaRPr lang="es-ES_tradnl" dirty="0">
              <a:solidFill>
                <a:schemeClr val="tx2">
                  <a:satMod val="130000"/>
                </a:schemeClr>
              </a:solidFill>
              <a:latin typeface="Yahoo" pitchFamily="2" charset="0"/>
            </a:endParaRPr>
          </a:p>
        </p:txBody>
      </p:sp>
      <p:sp>
        <p:nvSpPr>
          <p:cNvPr id="10243" name="2 Marcador de contenido"/>
          <p:cNvSpPr>
            <a:spLocks noGrp="1"/>
          </p:cNvSpPr>
          <p:nvPr>
            <p:ph idx="1"/>
          </p:nvPr>
        </p:nvSpPr>
        <p:spPr>
          <a:xfrm>
            <a:off x="1187624" y="1447800"/>
            <a:ext cx="4680520" cy="4800600"/>
          </a:xfrm>
        </p:spPr>
        <p:txBody>
          <a:bodyPr/>
          <a:lstStyle/>
          <a:p>
            <a:r>
              <a:rPr lang="es-ES_tradnl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Procedimientos para (tejer) relacionar ideas y desarrollar temas.</a:t>
            </a:r>
          </a:p>
          <a:p>
            <a:r>
              <a:rPr lang="es-ES_tradnl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Relaciones lógicas de los enunciados de un texto.</a:t>
            </a:r>
          </a:p>
          <a:p>
            <a:r>
              <a:rPr lang="es-ES_tradnl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 refiere a la superficie del texto y cómo en ella se enlazan las IDEAS para conformar sentido.</a:t>
            </a:r>
          </a:p>
          <a:p>
            <a:pPr>
              <a:buFont typeface="Wingdings 2" pitchFamily="18" charset="2"/>
              <a:buNone/>
            </a:pPr>
            <a:endParaRPr lang="es-ES_tradnl" sz="28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2050" name="Picture 2" descr="http://t0.gstatic.com/images?q=tbn:ANd9GcQ-FbrqOSvkalZo_vu8rJ2Df2X-LFz6lKzB3HlVe3eltf-JaVYh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780928"/>
            <a:ext cx="2647950" cy="1724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331640" y="1772816"/>
            <a:ext cx="6984776" cy="41044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CO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Es una característica de todo texto bien formado, ayuda a que las oraciones estén conectadas entre sí mediante diversos procedimientos lingüísticos que permiten que cada una sea interpretada en relación con las demás. MACROESTRUCTURA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s-CO" sz="16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s-CO" sz="14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Teun</a:t>
            </a:r>
            <a:r>
              <a:rPr lang="es-CO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Van </a:t>
            </a:r>
            <a:r>
              <a:rPr lang="es-CO" sz="14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Dijk</a:t>
            </a:r>
            <a:endParaRPr lang="es-CO" sz="14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Estructuras y Funciones del discurso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tx2">
                    <a:satMod val="130000"/>
                  </a:schemeClr>
                </a:solidFill>
                <a:latin typeface="Yahoo" pitchFamily="2" charset="0"/>
              </a:rPr>
              <a:t>COHESIÓN</a:t>
            </a:r>
            <a:endParaRPr lang="es-ES_tradnl" dirty="0">
              <a:solidFill>
                <a:schemeClr val="tx2">
                  <a:satMod val="130000"/>
                </a:schemeClr>
              </a:solidFill>
              <a:latin typeface="Yaho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45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tx2">
                    <a:satMod val="130000"/>
                  </a:schemeClr>
                </a:solidFill>
                <a:latin typeface="Ransom" pitchFamily="2" charset="0"/>
              </a:rPr>
              <a:t>LA COHESIÓN TEXTUAL Y SUS RECURSOS</a:t>
            </a:r>
            <a:endParaRPr lang="es-ES_tradnl" dirty="0">
              <a:solidFill>
                <a:schemeClr val="tx2">
                  <a:satMod val="130000"/>
                </a:schemeClr>
              </a:solidFill>
              <a:latin typeface="Ransom" pitchFamily="2" charset="0"/>
            </a:endParaRPr>
          </a:p>
        </p:txBody>
      </p:sp>
      <p:sp>
        <p:nvSpPr>
          <p:cNvPr id="11267" name="2 Marcador de contenido"/>
          <p:cNvSpPr>
            <a:spLocks noGrp="1"/>
          </p:cNvSpPr>
          <p:nvPr>
            <p:ph idx="1"/>
          </p:nvPr>
        </p:nvSpPr>
        <p:spPr>
          <a:xfrm>
            <a:off x="1435100" y="2023864"/>
            <a:ext cx="7499350" cy="363738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light LET" pitchFamily="2" charset="0"/>
              </a:rPr>
              <a:t>Referente = Objeto de la realidad del cual se habla en la comunicación.</a:t>
            </a:r>
          </a:p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light LET" pitchFamily="2" charset="0"/>
              </a:rPr>
              <a:t>Texto = Constantemente alude al referente.</a:t>
            </a:r>
          </a:p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light LET" pitchFamily="2" charset="0"/>
              </a:rPr>
              <a:t>Evitar redundancias = mecanismos de correferencia.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476610"/>
              </p:ext>
            </p:extLst>
          </p:nvPr>
        </p:nvGraphicFramePr>
        <p:xfrm>
          <a:off x="214282" y="357166"/>
          <a:ext cx="8472518" cy="5768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100" y="413792"/>
            <a:ext cx="749935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4400" b="1" dirty="0" smtClean="0">
                <a:solidFill>
                  <a:srgbClr val="FF0000"/>
                </a:solidFill>
                <a:latin typeface="Ransom" pitchFamily="2" charset="0"/>
              </a:rPr>
              <a:t>MECANISMOS DE COHESIÓN</a:t>
            </a:r>
            <a:endParaRPr lang="es-ES_tradnl" sz="4400" b="1" dirty="0">
              <a:solidFill>
                <a:srgbClr val="FF0000"/>
              </a:solidFill>
              <a:latin typeface="Ransom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100" y="2383904"/>
            <a:ext cx="7499350" cy="298931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dirty="0" smtClean="0"/>
              <a:t>Repeticiones (totales o parciales):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s-ES_tradn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“Rivera, </a:t>
            </a:r>
            <a:r>
              <a:rPr lang="es-ES_tradnl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pintor mexicano</a:t>
            </a:r>
            <a:r>
              <a:rPr lang="es-ES_tradn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siglo XX, es conocido por sus murales y el colorido utilizado. </a:t>
            </a:r>
            <a:r>
              <a:rPr lang="es-ES_tradnl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 pintor</a:t>
            </a:r>
            <a:r>
              <a:rPr lang="es-ES_tradn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casó con una extraordinaria mujer: Frida Kahlo”.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456</TotalTime>
  <Words>1624</Words>
  <Application>Microsoft Office PowerPoint</Application>
  <PresentationFormat>Presentación en pantalla (4:3)</PresentationFormat>
  <Paragraphs>165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Solsticio</vt:lpstr>
      <vt:lpstr>COHERENCIA Y COHESIÓN </vt:lpstr>
      <vt:lpstr>COHERENCIA</vt:lpstr>
      <vt:lpstr>COHERENCIA</vt:lpstr>
      <vt:lpstr>EJEMPLOS</vt:lpstr>
      <vt:lpstr>COHESIÓN</vt:lpstr>
      <vt:lpstr>COHESIÓN</vt:lpstr>
      <vt:lpstr>LA COHESIÓN TEXTUAL Y SUS RECURSOS</vt:lpstr>
      <vt:lpstr>Presentación de PowerPoint</vt:lpstr>
      <vt:lpstr>MECANISMOS DE COHESIÓN</vt:lpstr>
      <vt:lpstr>Presentación de PowerPoint</vt:lpstr>
      <vt:lpstr>LOS CONECTORES</vt:lpstr>
      <vt:lpstr>CONECTORES</vt:lpstr>
      <vt:lpstr>CUADRO - RESUMEN</vt:lpstr>
      <vt:lpstr>Presentación de PowerPoint</vt:lpstr>
      <vt:lpstr>EJERCICIOS</vt:lpstr>
      <vt:lpstr>SUSTITUIR “Y” POR EL CONECTOR MÁS APROPIADO</vt:lpstr>
      <vt:lpstr>Presentación de PowerPoint</vt:lpstr>
      <vt:lpstr>MARCADORES TEXTUALES</vt:lpstr>
      <vt:lpstr>CASOS CONCRETOS DE MARCADORES</vt:lpstr>
      <vt:lpstr>Presentación de PowerPoint</vt:lpstr>
      <vt:lpstr>PRACTIQUEMOS</vt:lpstr>
      <vt:lpstr>TEXTOS ACADEMICOS</vt:lpstr>
      <vt:lpstr>ESTRUCTURA GENERAL</vt:lpstr>
      <vt:lpstr>Presentación de PowerPoint</vt:lpstr>
      <vt:lpstr>Presentación de PowerPoint</vt:lpstr>
      <vt:lpstr>Presentación de PowerPoint</vt:lpstr>
    </vt:vector>
  </TitlesOfParts>
  <Company>Windows 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COHERENCIA</dc:title>
  <dc:creator>WinuE</dc:creator>
  <cp:lastModifiedBy>lenovo</cp:lastModifiedBy>
  <cp:revision>31</cp:revision>
  <dcterms:created xsi:type="dcterms:W3CDTF">2009-08-09T21:55:14Z</dcterms:created>
  <dcterms:modified xsi:type="dcterms:W3CDTF">2012-04-03T14:04:29Z</dcterms:modified>
</cp:coreProperties>
</file>